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"/>
  </p:notesMasterIdLst>
  <p:sldIdLst>
    <p:sldId id="6334" r:id="rId3"/>
    <p:sldId id="257" r:id="rId4"/>
    <p:sldId id="633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5DEC2C-ACC8-CC43-0A60-7301510123CC}" v="4" dt="2024-01-30T13:16:32.8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0D166-3AD9-4B82-AEEF-988E74FF0A60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85935-B0C0-43B8-9E62-A5B33EF1C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11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 From the Transform presentation at the Learning Event in Vietnam by Medha</a:t>
            </a:r>
            <a:endParaRPr lang="en-GB" sz="12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385935-B0C0-43B8-9E62-A5B33EF1CB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9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4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4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5.png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png"/><Relationship Id="rId2" Type="http://schemas.openxmlformats.org/officeDocument/2006/relationships/image" Target="../media/image29.emf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png"/><Relationship Id="rId10" Type="http://schemas.openxmlformats.org/officeDocument/2006/relationships/image" Target="../media/image37.emf"/><Relationship Id="rId19" Type="http://schemas.openxmlformats.org/officeDocument/2006/relationships/image" Target="../media/image46.png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5.png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png"/><Relationship Id="rId2" Type="http://schemas.openxmlformats.org/officeDocument/2006/relationships/image" Target="../media/image29.emf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png"/><Relationship Id="rId10" Type="http://schemas.openxmlformats.org/officeDocument/2006/relationships/image" Target="../media/image37.emf"/><Relationship Id="rId19" Type="http://schemas.openxmlformats.org/officeDocument/2006/relationships/image" Target="../media/image46.png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5.png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png"/><Relationship Id="rId2" Type="http://schemas.openxmlformats.org/officeDocument/2006/relationships/image" Target="../media/image29.emf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png"/><Relationship Id="rId10" Type="http://schemas.openxmlformats.org/officeDocument/2006/relationships/image" Target="../media/image37.emf"/><Relationship Id="rId19" Type="http://schemas.openxmlformats.org/officeDocument/2006/relationships/image" Target="../media/image46.png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5.png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png"/><Relationship Id="rId2" Type="http://schemas.openxmlformats.org/officeDocument/2006/relationships/image" Target="../media/image29.emf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png"/><Relationship Id="rId10" Type="http://schemas.openxmlformats.org/officeDocument/2006/relationships/image" Target="../media/image37.emf"/><Relationship Id="rId19" Type="http://schemas.openxmlformats.org/officeDocument/2006/relationships/image" Target="../media/image46.png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5.png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png"/><Relationship Id="rId2" Type="http://schemas.openxmlformats.org/officeDocument/2006/relationships/image" Target="../media/image29.emf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png"/><Relationship Id="rId10" Type="http://schemas.openxmlformats.org/officeDocument/2006/relationships/image" Target="../media/image37.emf"/><Relationship Id="rId19" Type="http://schemas.openxmlformats.org/officeDocument/2006/relationships/image" Target="../media/image46.png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5.png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png"/><Relationship Id="rId2" Type="http://schemas.openxmlformats.org/officeDocument/2006/relationships/image" Target="../media/image29.emf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png"/><Relationship Id="rId10" Type="http://schemas.openxmlformats.org/officeDocument/2006/relationships/image" Target="../media/image37.emf"/><Relationship Id="rId19" Type="http://schemas.openxmlformats.org/officeDocument/2006/relationships/image" Target="../media/image46.png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5.png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png"/><Relationship Id="rId2" Type="http://schemas.openxmlformats.org/officeDocument/2006/relationships/image" Target="../media/image29.emf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png"/><Relationship Id="rId10" Type="http://schemas.openxmlformats.org/officeDocument/2006/relationships/image" Target="../media/image37.emf"/><Relationship Id="rId19" Type="http://schemas.openxmlformats.org/officeDocument/2006/relationships/image" Target="../media/image46.png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0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0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11" Type="http://schemas.openxmlformats.org/officeDocument/2006/relationships/image" Target="../media/image53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54.png"/><Relationship Id="rId1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5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CC35-588C-6468-2472-5644DA4B1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FF636-40AF-FC25-DE7B-ABF7ABF54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90865-A663-BBC3-70DC-AF6F218C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5DF1F-30F3-3A2B-1750-D50CDE10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EA730-0336-3E6E-300A-D6B5452B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0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A9D0-B201-E3FD-1C63-672C8FB2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828A7-388A-A416-438D-1F86A2517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15F79-3919-2C11-A5AC-2694B2CEE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7978B-1E1F-B984-3B92-FD026D91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9C983-13E4-2D99-DB9C-A046EB02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3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83A82-54D3-A6CF-185D-47AFC02C19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596F9-0CC0-DF4B-D60F-D1010C98C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BEECC-79FC-14D5-EB21-1D3DF6E7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2CCEF-FF41-89C1-C506-2EF219E2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7581A-A2F3-F06F-A0F0-0FCCAF5F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8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 userDrawn="1">
  <p:cSld name="Custom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with green and orange letters and leaves&#10;&#10;Description automatically generated">
            <a:extLst>
              <a:ext uri="{FF2B5EF4-FFF2-40B4-BE49-F238E27FC236}">
                <a16:creationId xmlns:a16="http://schemas.microsoft.com/office/drawing/2014/main" id="{DFF101DE-E88D-6780-5906-3B7C6D1EF4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581" y="3119717"/>
            <a:ext cx="3035377" cy="2590802"/>
          </a:xfrm>
          <a:prstGeom prst="rect">
            <a:avLst/>
          </a:prstGeom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6C0C66-81B6-F1DD-C436-0810A9FCFB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9529" y="6048449"/>
            <a:ext cx="1762919" cy="69028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B72D7B7-806C-08E7-9FA0-D06FA53A4B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8559" y="2412411"/>
            <a:ext cx="6197335" cy="2387600"/>
          </a:xfrm>
        </p:spPr>
        <p:txBody>
          <a:bodyPr anchor="b"/>
          <a:lstStyle>
            <a:lvl1pPr algn="l">
              <a:defRPr sz="6000">
                <a:solidFill>
                  <a:srgbClr val="006939"/>
                </a:solidFill>
                <a:latin typeface="Gotham Black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B77E32B-F036-0D93-8752-F74A608E0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8559" y="4892086"/>
            <a:ext cx="6197336" cy="818433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693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817DDAC-E77C-2BB7-CA71-C40F28AA62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7337" t="16735" b="8247"/>
          <a:stretch/>
        </p:blipFill>
        <p:spPr>
          <a:xfrm flipH="1">
            <a:off x="0" y="9939"/>
            <a:ext cx="521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28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een and black background&#10;&#10;Description automatically generated">
            <a:extLst>
              <a:ext uri="{FF2B5EF4-FFF2-40B4-BE49-F238E27FC236}">
                <a16:creationId xmlns:a16="http://schemas.microsoft.com/office/drawing/2014/main" id="{3274F7B3-037F-B5DD-F43B-389293EC93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18FE28-3363-8C4E-A5B4-19650CE45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572" y="1357495"/>
            <a:ext cx="6403559" cy="2387600"/>
          </a:xfrm>
        </p:spPr>
        <p:txBody>
          <a:bodyPr anchor="b"/>
          <a:lstStyle>
            <a:lvl1pPr algn="l">
              <a:defRPr sz="6000">
                <a:solidFill>
                  <a:srgbClr val="006939"/>
                </a:solidFill>
                <a:latin typeface="Gotham Black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4EA438E-49F4-0B8B-4D38-F51E512C9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9572" y="3837170"/>
            <a:ext cx="6403560" cy="818433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693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pic>
        <p:nvPicPr>
          <p:cNvPr id="17" name="Picture 16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D9B2325E-2F88-1BBB-3C1B-274C408995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149" y="386947"/>
            <a:ext cx="1745220" cy="58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17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black background&#10;&#10;Description automatically generated">
            <a:extLst>
              <a:ext uri="{FF2B5EF4-FFF2-40B4-BE49-F238E27FC236}">
                <a16:creationId xmlns:a16="http://schemas.microsoft.com/office/drawing/2014/main" id="{6503A8A2-1896-0053-6C61-23D4DADFAC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18FE28-3363-8C4E-A5B4-19650CE45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9572" y="1357495"/>
            <a:ext cx="6403559" cy="2387600"/>
          </a:xfrm>
        </p:spPr>
        <p:txBody>
          <a:bodyPr anchor="b"/>
          <a:lstStyle>
            <a:lvl1pPr algn="l">
              <a:defRPr sz="6000">
                <a:solidFill>
                  <a:srgbClr val="58B149"/>
                </a:solidFill>
                <a:latin typeface="Gotham Black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4EA438E-49F4-0B8B-4D38-F51E512C9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9572" y="3837170"/>
            <a:ext cx="6403560" cy="818433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693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1BBF13B-2ED1-B109-0107-0B2B66301D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5150" y="386946"/>
            <a:ext cx="1745219" cy="58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43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4F7430-7A9B-F9AF-F1EB-9FCA4B4101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8478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13DC545-7620-1F7B-A365-2DCFB5AC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>
            <a:lvl1pPr>
              <a:defRPr b="1">
                <a:solidFill>
                  <a:srgbClr val="00693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9" name="Google Shape;35;p1">
            <a:extLst>
              <a:ext uri="{FF2B5EF4-FFF2-40B4-BE49-F238E27FC236}">
                <a16:creationId xmlns:a16="http://schemas.microsoft.com/office/drawing/2014/main" id="{F819FBD9-BC83-3219-3680-B550AB0945E8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622" y="6212966"/>
            <a:ext cx="401807" cy="2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;p1">
            <a:extLst>
              <a:ext uri="{FF2B5EF4-FFF2-40B4-BE49-F238E27FC236}">
                <a16:creationId xmlns:a16="http://schemas.microsoft.com/office/drawing/2014/main" id="{C4433EF1-7D24-8804-5E2B-8DCD41E44DC8}"/>
              </a:ext>
            </a:extLst>
          </p:cNvPr>
          <p:cNvPicPr preferRelativeResize="0"/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0757" y="6165342"/>
            <a:ext cx="389973" cy="34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7;p1">
            <a:extLst>
              <a:ext uri="{FF2B5EF4-FFF2-40B4-BE49-F238E27FC236}">
                <a16:creationId xmlns:a16="http://schemas.microsoft.com/office/drawing/2014/main" id="{A9DD1DED-015F-F1C1-D5C0-341772B32592}"/>
              </a:ext>
            </a:extLst>
          </p:cNvPr>
          <p:cNvPicPr preferRelativeResize="0"/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7280" y="6355054"/>
            <a:ext cx="568039" cy="15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8;p1">
            <a:extLst>
              <a:ext uri="{FF2B5EF4-FFF2-40B4-BE49-F238E27FC236}">
                <a16:creationId xmlns:a16="http://schemas.microsoft.com/office/drawing/2014/main" id="{A2BCA4A9-B51D-A8EB-8875-3F9B58FF6DDB}"/>
              </a:ext>
            </a:extLst>
          </p:cNvPr>
          <p:cNvPicPr preferRelativeResize="0"/>
          <p:nvPr userDrawn="1"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4828" y="6362623"/>
            <a:ext cx="622300" cy="1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9;p1">
            <a:extLst>
              <a:ext uri="{FF2B5EF4-FFF2-40B4-BE49-F238E27FC236}">
                <a16:creationId xmlns:a16="http://schemas.microsoft.com/office/drawing/2014/main" id="{0CD9EF66-CDCD-FE76-F0C6-CF774A74DC6C}"/>
              </a:ext>
            </a:extLst>
          </p:cNvPr>
          <p:cNvPicPr preferRelativeResize="0"/>
          <p:nvPr userDrawn="1"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8294" y="6324856"/>
            <a:ext cx="480313" cy="17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;p1">
            <a:extLst>
              <a:ext uri="{FF2B5EF4-FFF2-40B4-BE49-F238E27FC236}">
                <a16:creationId xmlns:a16="http://schemas.microsoft.com/office/drawing/2014/main" id="{35EED4F7-8EBC-A0AC-4AA7-D9D34FBDBFE1}"/>
              </a:ext>
            </a:extLst>
          </p:cNvPr>
          <p:cNvPicPr preferRelativeResize="0"/>
          <p:nvPr userDrawn="1"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123" y="6172145"/>
            <a:ext cx="301675" cy="33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1;p1">
            <a:extLst>
              <a:ext uri="{FF2B5EF4-FFF2-40B4-BE49-F238E27FC236}">
                <a16:creationId xmlns:a16="http://schemas.microsoft.com/office/drawing/2014/main" id="{D53AF362-E8E8-3A21-2609-3EE3AD5B5FB7}"/>
              </a:ext>
            </a:extLst>
          </p:cNvPr>
          <p:cNvPicPr preferRelativeResize="0"/>
          <p:nvPr userDrawn="1"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7307" y="6384445"/>
            <a:ext cx="622300" cy="1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2;p1">
            <a:extLst>
              <a:ext uri="{FF2B5EF4-FFF2-40B4-BE49-F238E27FC236}">
                <a16:creationId xmlns:a16="http://schemas.microsoft.com/office/drawing/2014/main" id="{DC235EA7-7EAE-32E6-EA90-F3BCF02074E3}"/>
              </a:ext>
            </a:extLst>
          </p:cNvPr>
          <p:cNvPicPr preferRelativeResize="0"/>
          <p:nvPr userDrawn="1"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7582" y="6307719"/>
            <a:ext cx="583450" cy="21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3;p1">
            <a:extLst>
              <a:ext uri="{FF2B5EF4-FFF2-40B4-BE49-F238E27FC236}">
                <a16:creationId xmlns:a16="http://schemas.microsoft.com/office/drawing/2014/main" id="{94D3663F-337C-C8AE-220C-4AB894380C79}"/>
              </a:ext>
            </a:extLst>
          </p:cNvPr>
          <p:cNvPicPr preferRelativeResize="0"/>
          <p:nvPr userDrawn="1"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57582" y="6156886"/>
            <a:ext cx="191250" cy="35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4;p1">
            <a:extLst>
              <a:ext uri="{FF2B5EF4-FFF2-40B4-BE49-F238E27FC236}">
                <a16:creationId xmlns:a16="http://schemas.microsoft.com/office/drawing/2014/main" id="{F2C1347E-D28B-F8D9-5353-B181B746FE70}"/>
              </a:ext>
            </a:extLst>
          </p:cNvPr>
          <p:cNvPicPr preferRelativeResize="0"/>
          <p:nvPr userDrawn="1"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5382" y="6292819"/>
            <a:ext cx="476250" cy="21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5;p1">
            <a:extLst>
              <a:ext uri="{FF2B5EF4-FFF2-40B4-BE49-F238E27FC236}">
                <a16:creationId xmlns:a16="http://schemas.microsoft.com/office/drawing/2014/main" id="{FF39BD06-FF91-F02E-015E-08B756C1E756}"/>
              </a:ext>
            </a:extLst>
          </p:cNvPr>
          <p:cNvPicPr preferRelativeResize="0"/>
          <p:nvPr userDrawn="1"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63257" y="6256146"/>
            <a:ext cx="31115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6;p1">
            <a:extLst>
              <a:ext uri="{FF2B5EF4-FFF2-40B4-BE49-F238E27FC236}">
                <a16:creationId xmlns:a16="http://schemas.microsoft.com/office/drawing/2014/main" id="{B9E58C61-B147-9C4C-146B-8E82782E7841}"/>
              </a:ext>
            </a:extLst>
          </p:cNvPr>
          <p:cNvPicPr preferRelativeResize="0"/>
          <p:nvPr userDrawn="1"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7448" y="6229518"/>
            <a:ext cx="401808" cy="2806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8D2171-A58E-DEB5-76D3-04294773648A}"/>
              </a:ext>
            </a:extLst>
          </p:cNvPr>
          <p:cNvSpPr txBox="1"/>
          <p:nvPr userDrawn="1"/>
        </p:nvSpPr>
        <p:spPr>
          <a:xfrm>
            <a:off x="38108" y="622951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err="1">
                <a:solidFill>
                  <a:srgbClr val="056839"/>
                </a:solidFill>
              </a:rPr>
              <a:t>EiA</a:t>
            </a:r>
            <a:r>
              <a:rPr lang="en-GB" sz="1800" b="1">
                <a:solidFill>
                  <a:srgbClr val="056839"/>
                </a:solidFill>
              </a:rPr>
              <a:t> Learning Event 2023</a:t>
            </a:r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2267478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lines&#10;&#10;Description automatically generated">
            <a:extLst>
              <a:ext uri="{FF2B5EF4-FFF2-40B4-BE49-F238E27FC236}">
                <a16:creationId xmlns:a16="http://schemas.microsoft.com/office/drawing/2014/main" id="{0AF0300C-785C-D6E8-BC38-D5A31F2688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13DC545-7620-1F7B-A365-2DCFB5AC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>
            <a:lvl1pPr>
              <a:defRPr b="1">
                <a:solidFill>
                  <a:srgbClr val="C3582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9" name="Google Shape;35;p1">
            <a:extLst>
              <a:ext uri="{FF2B5EF4-FFF2-40B4-BE49-F238E27FC236}">
                <a16:creationId xmlns:a16="http://schemas.microsoft.com/office/drawing/2014/main" id="{F819FBD9-BC83-3219-3680-B550AB0945E8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0040" y="6212966"/>
            <a:ext cx="401807" cy="2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;p1">
            <a:extLst>
              <a:ext uri="{FF2B5EF4-FFF2-40B4-BE49-F238E27FC236}">
                <a16:creationId xmlns:a16="http://schemas.microsoft.com/office/drawing/2014/main" id="{C4433EF1-7D24-8804-5E2B-8DCD41E44DC8}"/>
              </a:ext>
            </a:extLst>
          </p:cNvPr>
          <p:cNvPicPr preferRelativeResize="0"/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9175" y="6165342"/>
            <a:ext cx="389973" cy="34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7;p1">
            <a:extLst>
              <a:ext uri="{FF2B5EF4-FFF2-40B4-BE49-F238E27FC236}">
                <a16:creationId xmlns:a16="http://schemas.microsoft.com/office/drawing/2014/main" id="{A9DD1DED-015F-F1C1-D5C0-341772B32592}"/>
              </a:ext>
            </a:extLst>
          </p:cNvPr>
          <p:cNvPicPr preferRelativeResize="0"/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5698" y="6355054"/>
            <a:ext cx="568039" cy="15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8;p1">
            <a:extLst>
              <a:ext uri="{FF2B5EF4-FFF2-40B4-BE49-F238E27FC236}">
                <a16:creationId xmlns:a16="http://schemas.microsoft.com/office/drawing/2014/main" id="{A2BCA4A9-B51D-A8EB-8875-3F9B58FF6DDB}"/>
              </a:ext>
            </a:extLst>
          </p:cNvPr>
          <p:cNvPicPr preferRelativeResize="0"/>
          <p:nvPr userDrawn="1"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3246" y="6362623"/>
            <a:ext cx="622300" cy="1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9;p1">
            <a:extLst>
              <a:ext uri="{FF2B5EF4-FFF2-40B4-BE49-F238E27FC236}">
                <a16:creationId xmlns:a16="http://schemas.microsoft.com/office/drawing/2014/main" id="{0CD9EF66-CDCD-FE76-F0C6-CF774A74DC6C}"/>
              </a:ext>
            </a:extLst>
          </p:cNvPr>
          <p:cNvPicPr preferRelativeResize="0"/>
          <p:nvPr userDrawn="1"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6712" y="6324856"/>
            <a:ext cx="480313" cy="17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;p1">
            <a:extLst>
              <a:ext uri="{FF2B5EF4-FFF2-40B4-BE49-F238E27FC236}">
                <a16:creationId xmlns:a16="http://schemas.microsoft.com/office/drawing/2014/main" id="{35EED4F7-8EBC-A0AC-4AA7-D9D34FBDBFE1}"/>
              </a:ext>
            </a:extLst>
          </p:cNvPr>
          <p:cNvPicPr preferRelativeResize="0"/>
          <p:nvPr userDrawn="1"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541" y="6172145"/>
            <a:ext cx="301675" cy="33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1;p1">
            <a:extLst>
              <a:ext uri="{FF2B5EF4-FFF2-40B4-BE49-F238E27FC236}">
                <a16:creationId xmlns:a16="http://schemas.microsoft.com/office/drawing/2014/main" id="{D53AF362-E8E8-3A21-2609-3EE3AD5B5FB7}"/>
              </a:ext>
            </a:extLst>
          </p:cNvPr>
          <p:cNvPicPr preferRelativeResize="0"/>
          <p:nvPr userDrawn="1"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5725" y="6384445"/>
            <a:ext cx="622300" cy="1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2;p1">
            <a:extLst>
              <a:ext uri="{FF2B5EF4-FFF2-40B4-BE49-F238E27FC236}">
                <a16:creationId xmlns:a16="http://schemas.microsoft.com/office/drawing/2014/main" id="{DC235EA7-7EAE-32E6-EA90-F3BCF02074E3}"/>
              </a:ext>
            </a:extLst>
          </p:cNvPr>
          <p:cNvPicPr preferRelativeResize="0"/>
          <p:nvPr userDrawn="1"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6000" y="6307719"/>
            <a:ext cx="583450" cy="21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3;p1">
            <a:extLst>
              <a:ext uri="{FF2B5EF4-FFF2-40B4-BE49-F238E27FC236}">
                <a16:creationId xmlns:a16="http://schemas.microsoft.com/office/drawing/2014/main" id="{94D3663F-337C-C8AE-220C-4AB894380C79}"/>
              </a:ext>
            </a:extLst>
          </p:cNvPr>
          <p:cNvPicPr preferRelativeResize="0"/>
          <p:nvPr userDrawn="1"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6000" y="6156886"/>
            <a:ext cx="191250" cy="35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4;p1">
            <a:extLst>
              <a:ext uri="{FF2B5EF4-FFF2-40B4-BE49-F238E27FC236}">
                <a16:creationId xmlns:a16="http://schemas.microsoft.com/office/drawing/2014/main" id="{F2C1347E-D28B-F8D9-5353-B181B746FE70}"/>
              </a:ext>
            </a:extLst>
          </p:cNvPr>
          <p:cNvPicPr preferRelativeResize="0"/>
          <p:nvPr userDrawn="1"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3800" y="6292819"/>
            <a:ext cx="476250" cy="21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5;p1">
            <a:extLst>
              <a:ext uri="{FF2B5EF4-FFF2-40B4-BE49-F238E27FC236}">
                <a16:creationId xmlns:a16="http://schemas.microsoft.com/office/drawing/2014/main" id="{FF39BD06-FF91-F02E-015E-08B756C1E756}"/>
              </a:ext>
            </a:extLst>
          </p:cNvPr>
          <p:cNvPicPr preferRelativeResize="0"/>
          <p:nvPr userDrawn="1"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1675" y="6256146"/>
            <a:ext cx="31115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6;p1">
            <a:extLst>
              <a:ext uri="{FF2B5EF4-FFF2-40B4-BE49-F238E27FC236}">
                <a16:creationId xmlns:a16="http://schemas.microsoft.com/office/drawing/2014/main" id="{B9E58C61-B147-9C4C-146B-8E82782E7841}"/>
              </a:ext>
            </a:extLst>
          </p:cNvPr>
          <p:cNvPicPr preferRelativeResize="0"/>
          <p:nvPr userDrawn="1"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5866" y="6229518"/>
            <a:ext cx="401808" cy="28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orange text&#10;&#10;Description automatically generated">
            <a:extLst>
              <a:ext uri="{FF2B5EF4-FFF2-40B4-BE49-F238E27FC236}">
                <a16:creationId xmlns:a16="http://schemas.microsoft.com/office/drawing/2014/main" id="{C2A0F35A-18C0-BBE8-1E0F-1C838839626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6813" y="417724"/>
            <a:ext cx="1820507" cy="6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48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image of a wave&#10;&#10;Description automatically generated">
            <a:extLst>
              <a:ext uri="{FF2B5EF4-FFF2-40B4-BE49-F238E27FC236}">
                <a16:creationId xmlns:a16="http://schemas.microsoft.com/office/drawing/2014/main" id="{AEAE832C-4FF8-9227-5FA5-0A0918188D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13DC545-7620-1F7B-A365-2DCFB5AC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6759"/>
          </a:xfrm>
        </p:spPr>
        <p:txBody>
          <a:bodyPr/>
          <a:lstStyle>
            <a:lvl1pPr>
              <a:defRPr b="1">
                <a:solidFill>
                  <a:srgbClr val="FBB5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pic>
        <p:nvPicPr>
          <p:cNvPr id="9" name="Google Shape;35;p1">
            <a:extLst>
              <a:ext uri="{FF2B5EF4-FFF2-40B4-BE49-F238E27FC236}">
                <a16:creationId xmlns:a16="http://schemas.microsoft.com/office/drawing/2014/main" id="{F819FBD9-BC83-3219-3680-B550AB0945E8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0040" y="6212966"/>
            <a:ext cx="401807" cy="2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6;p1">
            <a:extLst>
              <a:ext uri="{FF2B5EF4-FFF2-40B4-BE49-F238E27FC236}">
                <a16:creationId xmlns:a16="http://schemas.microsoft.com/office/drawing/2014/main" id="{C4433EF1-7D24-8804-5E2B-8DCD41E44DC8}"/>
              </a:ext>
            </a:extLst>
          </p:cNvPr>
          <p:cNvPicPr preferRelativeResize="0"/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9175" y="6165342"/>
            <a:ext cx="389973" cy="34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7;p1">
            <a:extLst>
              <a:ext uri="{FF2B5EF4-FFF2-40B4-BE49-F238E27FC236}">
                <a16:creationId xmlns:a16="http://schemas.microsoft.com/office/drawing/2014/main" id="{A9DD1DED-015F-F1C1-D5C0-341772B32592}"/>
              </a:ext>
            </a:extLst>
          </p:cNvPr>
          <p:cNvPicPr preferRelativeResize="0"/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5698" y="6355054"/>
            <a:ext cx="568039" cy="15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8;p1">
            <a:extLst>
              <a:ext uri="{FF2B5EF4-FFF2-40B4-BE49-F238E27FC236}">
                <a16:creationId xmlns:a16="http://schemas.microsoft.com/office/drawing/2014/main" id="{A2BCA4A9-B51D-A8EB-8875-3F9B58FF6DDB}"/>
              </a:ext>
            </a:extLst>
          </p:cNvPr>
          <p:cNvPicPr preferRelativeResize="0"/>
          <p:nvPr userDrawn="1"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23246" y="6362623"/>
            <a:ext cx="622300" cy="1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9;p1">
            <a:extLst>
              <a:ext uri="{FF2B5EF4-FFF2-40B4-BE49-F238E27FC236}">
                <a16:creationId xmlns:a16="http://schemas.microsoft.com/office/drawing/2014/main" id="{0CD9EF66-CDCD-FE76-F0C6-CF774A74DC6C}"/>
              </a:ext>
            </a:extLst>
          </p:cNvPr>
          <p:cNvPicPr preferRelativeResize="0"/>
          <p:nvPr userDrawn="1"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6712" y="6324856"/>
            <a:ext cx="480313" cy="17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;p1">
            <a:extLst>
              <a:ext uri="{FF2B5EF4-FFF2-40B4-BE49-F238E27FC236}">
                <a16:creationId xmlns:a16="http://schemas.microsoft.com/office/drawing/2014/main" id="{35EED4F7-8EBC-A0AC-4AA7-D9D34FBDBFE1}"/>
              </a:ext>
            </a:extLst>
          </p:cNvPr>
          <p:cNvPicPr preferRelativeResize="0"/>
          <p:nvPr userDrawn="1"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4541" y="6172145"/>
            <a:ext cx="301675" cy="33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1;p1">
            <a:extLst>
              <a:ext uri="{FF2B5EF4-FFF2-40B4-BE49-F238E27FC236}">
                <a16:creationId xmlns:a16="http://schemas.microsoft.com/office/drawing/2014/main" id="{D53AF362-E8E8-3A21-2609-3EE3AD5B5FB7}"/>
              </a:ext>
            </a:extLst>
          </p:cNvPr>
          <p:cNvPicPr preferRelativeResize="0"/>
          <p:nvPr userDrawn="1"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5725" y="6384445"/>
            <a:ext cx="622300" cy="1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2;p1">
            <a:extLst>
              <a:ext uri="{FF2B5EF4-FFF2-40B4-BE49-F238E27FC236}">
                <a16:creationId xmlns:a16="http://schemas.microsoft.com/office/drawing/2014/main" id="{DC235EA7-7EAE-32E6-EA90-F3BCF02074E3}"/>
              </a:ext>
            </a:extLst>
          </p:cNvPr>
          <p:cNvPicPr preferRelativeResize="0"/>
          <p:nvPr userDrawn="1"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6000" y="6307719"/>
            <a:ext cx="583450" cy="21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3;p1">
            <a:extLst>
              <a:ext uri="{FF2B5EF4-FFF2-40B4-BE49-F238E27FC236}">
                <a16:creationId xmlns:a16="http://schemas.microsoft.com/office/drawing/2014/main" id="{94D3663F-337C-C8AE-220C-4AB894380C79}"/>
              </a:ext>
            </a:extLst>
          </p:cNvPr>
          <p:cNvPicPr preferRelativeResize="0"/>
          <p:nvPr userDrawn="1"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86000" y="6156886"/>
            <a:ext cx="191250" cy="35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4;p1">
            <a:extLst>
              <a:ext uri="{FF2B5EF4-FFF2-40B4-BE49-F238E27FC236}">
                <a16:creationId xmlns:a16="http://schemas.microsoft.com/office/drawing/2014/main" id="{F2C1347E-D28B-F8D9-5353-B181B746FE70}"/>
              </a:ext>
            </a:extLst>
          </p:cNvPr>
          <p:cNvPicPr preferRelativeResize="0"/>
          <p:nvPr userDrawn="1"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3800" y="6292819"/>
            <a:ext cx="476250" cy="21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5;p1">
            <a:extLst>
              <a:ext uri="{FF2B5EF4-FFF2-40B4-BE49-F238E27FC236}">
                <a16:creationId xmlns:a16="http://schemas.microsoft.com/office/drawing/2014/main" id="{FF39BD06-FF91-F02E-015E-08B756C1E756}"/>
              </a:ext>
            </a:extLst>
          </p:cNvPr>
          <p:cNvPicPr preferRelativeResize="0"/>
          <p:nvPr userDrawn="1"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91675" y="6256146"/>
            <a:ext cx="31115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6;p1">
            <a:extLst>
              <a:ext uri="{FF2B5EF4-FFF2-40B4-BE49-F238E27FC236}">
                <a16:creationId xmlns:a16="http://schemas.microsoft.com/office/drawing/2014/main" id="{B9E58C61-B147-9C4C-146B-8E82782E7841}"/>
              </a:ext>
            </a:extLst>
          </p:cNvPr>
          <p:cNvPicPr preferRelativeResize="0"/>
          <p:nvPr userDrawn="1"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5866" y="6229518"/>
            <a:ext cx="401808" cy="28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black and orange text&#10;&#10;Description automatically generated">
            <a:extLst>
              <a:ext uri="{FF2B5EF4-FFF2-40B4-BE49-F238E27FC236}">
                <a16:creationId xmlns:a16="http://schemas.microsoft.com/office/drawing/2014/main" id="{2DB8D205-998E-6397-2F49-513A124A6A1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6813" y="417724"/>
            <a:ext cx="1820507" cy="60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14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preserve="1">
  <p:cSld name="2_Title Slide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 txBox="1">
            <a:spLocks noGrp="1"/>
          </p:cNvSpPr>
          <p:nvPr>
            <p:ph type="ctrTitle"/>
          </p:nvPr>
        </p:nvSpPr>
        <p:spPr>
          <a:xfrm>
            <a:off x="1532965" y="0"/>
            <a:ext cx="10659035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683A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FBB5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0"/>
          <p:cNvSpPr txBox="1">
            <a:spLocks noGrp="1"/>
          </p:cNvSpPr>
          <p:nvPr>
            <p:ph type="body" idx="1"/>
          </p:nvPr>
        </p:nvSpPr>
        <p:spPr>
          <a:xfrm>
            <a:off x="2218765" y="1592098"/>
            <a:ext cx="9265022" cy="452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0225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ctrTitle"/>
          </p:nvPr>
        </p:nvSpPr>
        <p:spPr>
          <a:xfrm>
            <a:off x="1532965" y="0"/>
            <a:ext cx="10659035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521E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58B14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2218765" y="1592098"/>
            <a:ext cx="9265022" cy="452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5064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BCAF-6EAA-D296-589C-7F90E782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0552D-A212-6DD0-4B68-1C919486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099EA-437D-E2B1-C76D-FCE77893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84B22-BAB1-D124-8538-B896D1C6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4C35E-13F9-D5BF-2DBF-45E966DB6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95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preserve="1">
  <p:cSld name="1_Title Slide">
    <p:bg>
      <p:bgPr>
        <a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1532965" y="0"/>
            <a:ext cx="10659035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B552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5683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body" idx="1"/>
          </p:nvPr>
        </p:nvSpPr>
        <p:spPr>
          <a:xfrm>
            <a:off x="2218765" y="1592098"/>
            <a:ext cx="9265022" cy="452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181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7163D8-568D-7D90-8E3A-5F623A880716}"/>
              </a:ext>
            </a:extLst>
          </p:cNvPr>
          <p:cNvSpPr/>
          <p:nvPr userDrawn="1"/>
        </p:nvSpPr>
        <p:spPr>
          <a:xfrm>
            <a:off x="7385449" y="0"/>
            <a:ext cx="4830844" cy="527050"/>
          </a:xfrm>
          <a:custGeom>
            <a:avLst/>
            <a:gdLst>
              <a:gd name="connsiteX0" fmla="*/ 0 w 4830844"/>
              <a:gd name="connsiteY0" fmla="*/ 0 h 527050"/>
              <a:gd name="connsiteX1" fmla="*/ 4830844 w 4830844"/>
              <a:gd name="connsiteY1" fmla="*/ 0 h 527050"/>
              <a:gd name="connsiteX2" fmla="*/ 4830844 w 4830844"/>
              <a:gd name="connsiteY2" fmla="*/ 527050 h 527050"/>
              <a:gd name="connsiteX3" fmla="*/ 199290 w 4830844"/>
              <a:gd name="connsiteY3" fmla="*/ 527050 h 527050"/>
              <a:gd name="connsiteX4" fmla="*/ 0 w 4830844"/>
              <a:gd name="connsiteY4" fmla="*/ 32776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0844" h="527050">
                <a:moveTo>
                  <a:pt x="0" y="0"/>
                </a:moveTo>
                <a:lnTo>
                  <a:pt x="4830844" y="0"/>
                </a:lnTo>
                <a:lnTo>
                  <a:pt x="4830844" y="527050"/>
                </a:lnTo>
                <a:lnTo>
                  <a:pt x="199290" y="527050"/>
                </a:lnTo>
                <a:cubicBezTo>
                  <a:pt x="89225" y="527050"/>
                  <a:pt x="0" y="437825"/>
                  <a:pt x="0" y="327760"/>
                </a:cubicBezTo>
                <a:close/>
              </a:path>
            </a:pathLst>
          </a:custGeom>
          <a:solidFill>
            <a:srgbClr val="5DB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sz="120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557183" y="6273848"/>
            <a:ext cx="9077634" cy="365960"/>
            <a:chOff x="2153560" y="6273848"/>
            <a:chExt cx="9077634" cy="3659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DC060BE-F0CE-03ED-11CC-15CC8AF45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3560" y="6329928"/>
              <a:ext cx="401807" cy="29400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8E9F37-CCEF-A0B0-CCE6-3F246A6E9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695" y="6282304"/>
              <a:ext cx="389973" cy="34162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F1CFF3-6B2D-F784-0540-8C0DC69974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9218" y="6472016"/>
              <a:ext cx="568039" cy="1519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60AF41-C1DB-911F-F1ED-D1A1C93D6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766" y="6479585"/>
              <a:ext cx="622300" cy="1443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B98D77-3A3D-D440-CBAF-BCEEACB1C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232" y="6441818"/>
              <a:ext cx="480313" cy="17894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A4DACF-10ED-85A8-74FB-B52798D02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8061" y="6289107"/>
              <a:ext cx="301675" cy="33482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7300ED-824C-5F56-297A-3073C6A10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9245" y="6501407"/>
              <a:ext cx="622300" cy="1225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DFFFBA-F341-A031-A0FB-A767CD8DFF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9520" y="6424681"/>
              <a:ext cx="583450" cy="21512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764A842-B314-9624-4C21-DA88C878C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9520" y="6273848"/>
              <a:ext cx="191250" cy="3500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AEA989-BFAF-B377-D41B-F126BADCD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7320" y="6409781"/>
              <a:ext cx="476250" cy="2141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65B963-32D2-F0D5-0FCA-90FCB376B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195" y="6373108"/>
              <a:ext cx="311150" cy="2508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11A36C-FA89-6FC8-496D-025167C53F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9386" y="6346480"/>
              <a:ext cx="401808" cy="280628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5168" y="2033655"/>
            <a:ext cx="4412426" cy="2808941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05683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889000"/>
            <a:ext cx="6402868" cy="4948518"/>
          </a:xfrm>
          <a:prstGeom prst="rect">
            <a:avLst/>
          </a:prstGeom>
          <a:solidFill>
            <a:srgbClr val="5D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E62EC41-3279-794B-98B4-896255B957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8451" y="1321485"/>
            <a:ext cx="4514537" cy="424559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800" indent="-228600"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+mj-lt"/>
              </a:defRPr>
            </a:lvl2pPr>
            <a:lvl3pPr marL="1143000" indent="-2286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1600200" indent="-2286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7697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se Case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DAE1A2F-AA2B-C1A3-52BA-979F2ABF3E6F}"/>
              </a:ext>
            </a:extLst>
          </p:cNvPr>
          <p:cNvSpPr/>
          <p:nvPr userDrawn="1"/>
        </p:nvSpPr>
        <p:spPr>
          <a:xfrm flipH="1">
            <a:off x="7385450" y="0"/>
            <a:ext cx="4806551" cy="527050"/>
          </a:xfrm>
          <a:custGeom>
            <a:avLst/>
            <a:gdLst>
              <a:gd name="connsiteX0" fmla="*/ 4806551 w 4806551"/>
              <a:gd name="connsiteY0" fmla="*/ 0 h 527050"/>
              <a:gd name="connsiteX1" fmla="*/ 0 w 4806551"/>
              <a:gd name="connsiteY1" fmla="*/ 0 h 527050"/>
              <a:gd name="connsiteX2" fmla="*/ 0 w 4806551"/>
              <a:gd name="connsiteY2" fmla="*/ 527050 h 527050"/>
              <a:gd name="connsiteX3" fmla="*/ 4607261 w 4806551"/>
              <a:gd name="connsiteY3" fmla="*/ 527050 h 527050"/>
              <a:gd name="connsiteX4" fmla="*/ 4806551 w 4806551"/>
              <a:gd name="connsiteY4" fmla="*/ 32776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6551" h="527050">
                <a:moveTo>
                  <a:pt x="4806551" y="0"/>
                </a:moveTo>
                <a:lnTo>
                  <a:pt x="0" y="0"/>
                </a:lnTo>
                <a:lnTo>
                  <a:pt x="0" y="527050"/>
                </a:lnTo>
                <a:lnTo>
                  <a:pt x="4607261" y="527050"/>
                </a:lnTo>
                <a:cubicBezTo>
                  <a:pt x="4717326" y="527050"/>
                  <a:pt x="4806551" y="437825"/>
                  <a:pt x="4806551" y="327760"/>
                </a:cubicBezTo>
                <a:close/>
              </a:path>
            </a:pathLst>
          </a:custGeom>
          <a:solidFill>
            <a:srgbClr val="FFD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-1"/>
            <a:ext cx="5805714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>
              <a:latin typeface="Calibri bold (Headings)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36667" y="1034143"/>
            <a:ext cx="4325620" cy="4379686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05683A"/>
                </a:solidFill>
                <a:latin typeface="Calibri bold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E62EC41-3279-794B-98B4-896255B957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84600" y="1514499"/>
            <a:ext cx="4514537" cy="4245597"/>
          </a:xfrm>
        </p:spPr>
        <p:txBody>
          <a:bodyPr/>
          <a:lstStyle>
            <a:lvl1pPr marL="342900" indent="-342900">
              <a:buClr>
                <a:srgbClr val="DA490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j-lt"/>
              </a:defRPr>
            </a:lvl1pPr>
            <a:lvl2pPr marL="685800" indent="-228600">
              <a:buClr>
                <a:srgbClr val="DA4900"/>
              </a:buClr>
              <a:buSzPct val="8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j-lt"/>
              </a:defRPr>
            </a:lvl2pPr>
            <a:lvl3pPr marL="1143000" indent="-228600">
              <a:buClr>
                <a:srgbClr val="DA490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3pPr>
            <a:lvl4pPr marL="1600200" indent="-228600">
              <a:buClr>
                <a:srgbClr val="DA4900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j-lt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6148728" y="6391786"/>
            <a:ext cx="5584405" cy="225133"/>
            <a:chOff x="2153560" y="6273848"/>
            <a:chExt cx="9077634" cy="36596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DC060BE-F0CE-03ED-11CC-15CC8AF45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3560" y="6329928"/>
              <a:ext cx="401807" cy="29400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8E9F37-CCEF-A0B0-CCE6-3F246A6E9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695" y="6282304"/>
              <a:ext cx="389973" cy="34162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EF1CFF3-6B2D-F784-0540-8C0DC69974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9218" y="6472016"/>
              <a:ext cx="568039" cy="15191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E60AF41-C1DB-911F-F1ED-D1A1C93D6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766" y="6479585"/>
              <a:ext cx="622300" cy="14434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5B98D77-3A3D-D440-CBAF-BCEEACB1C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232" y="6441818"/>
              <a:ext cx="480313" cy="17894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1A4DACF-10ED-85A8-74FB-B52798D02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8061" y="6289107"/>
              <a:ext cx="301675" cy="33482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87300ED-824C-5F56-297A-3073C6A10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9245" y="6501407"/>
              <a:ext cx="622300" cy="12252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ADFFFBA-F341-A031-A0FB-A767CD8DFF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9520" y="6424681"/>
              <a:ext cx="583450" cy="21512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764A842-B314-9624-4C21-DA88C878C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9520" y="6273848"/>
              <a:ext cx="191250" cy="3500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CAEA989-BFAF-B377-D41B-F126BADCD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7320" y="6409781"/>
              <a:ext cx="476250" cy="21415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765B963-32D2-F0D5-0FCA-90FCB376B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195" y="6373108"/>
              <a:ext cx="311150" cy="25082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711A36C-FA89-6FC8-496D-025167C53F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9386" y="6346480"/>
              <a:ext cx="401808" cy="280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465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C060BE-F0CE-03ED-11CC-15CC8AF45A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183" y="6329928"/>
            <a:ext cx="401807" cy="294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8E9F37-CCEF-A0B0-CCE6-3F246A6E9E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318" y="6282304"/>
            <a:ext cx="389973" cy="341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1CFF3-6B2D-F784-0540-8C0DC69974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841" y="6472016"/>
            <a:ext cx="568039" cy="151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0AF41-C1DB-911F-F1ED-D1A1C93D6DE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0389" y="6479585"/>
            <a:ext cx="622300" cy="144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98D77-3A3D-D440-CBAF-BCEEACB1C1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855" y="6441818"/>
            <a:ext cx="480313" cy="178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A4DACF-10ED-85A8-74FB-B52798D02C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1684" y="6289107"/>
            <a:ext cx="301675" cy="33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300ED-824C-5F56-297A-3073C6A1026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875" y="6437231"/>
            <a:ext cx="622300" cy="122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DFFFBA-F341-A031-A0FB-A767CD8DFFF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150" y="6360505"/>
            <a:ext cx="583450" cy="215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4A842-B314-9624-4C21-DA88C878C8F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1150" y="6209672"/>
            <a:ext cx="191250" cy="350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AEA989-BFAF-B377-D41B-F126BADCD5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950" y="6345605"/>
            <a:ext cx="476250" cy="214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65B963-32D2-F0D5-0FCA-90FCB376BD4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6825" y="6308932"/>
            <a:ext cx="311150" cy="25082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4420F1-8CE2-BF00-9B82-7FA9B1699E84}"/>
              </a:ext>
            </a:extLst>
          </p:cNvPr>
          <p:cNvSpPr/>
          <p:nvPr userDrawn="1"/>
        </p:nvSpPr>
        <p:spPr>
          <a:xfrm flipH="1">
            <a:off x="7385450" y="0"/>
            <a:ext cx="4806551" cy="527050"/>
          </a:xfrm>
          <a:custGeom>
            <a:avLst/>
            <a:gdLst>
              <a:gd name="connsiteX0" fmla="*/ 4806551 w 4806551"/>
              <a:gd name="connsiteY0" fmla="*/ 0 h 527050"/>
              <a:gd name="connsiteX1" fmla="*/ 0 w 4806551"/>
              <a:gd name="connsiteY1" fmla="*/ 0 h 527050"/>
              <a:gd name="connsiteX2" fmla="*/ 0 w 4806551"/>
              <a:gd name="connsiteY2" fmla="*/ 527050 h 527050"/>
              <a:gd name="connsiteX3" fmla="*/ 4607261 w 4806551"/>
              <a:gd name="connsiteY3" fmla="*/ 527050 h 527050"/>
              <a:gd name="connsiteX4" fmla="*/ 4806551 w 4806551"/>
              <a:gd name="connsiteY4" fmla="*/ 32776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6551" h="527050">
                <a:moveTo>
                  <a:pt x="4806551" y="0"/>
                </a:moveTo>
                <a:lnTo>
                  <a:pt x="0" y="0"/>
                </a:lnTo>
                <a:lnTo>
                  <a:pt x="0" y="527050"/>
                </a:lnTo>
                <a:lnTo>
                  <a:pt x="4607261" y="527050"/>
                </a:lnTo>
                <a:cubicBezTo>
                  <a:pt x="4717326" y="527050"/>
                  <a:pt x="4806551" y="437825"/>
                  <a:pt x="4806551" y="327760"/>
                </a:cubicBezTo>
                <a:close/>
              </a:path>
            </a:pathLst>
          </a:custGeom>
          <a:solidFill>
            <a:srgbClr val="FFD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11A36C-FA89-6FC8-496D-025167C53F2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1016" y="6282304"/>
            <a:ext cx="401808" cy="28062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243403" y="889000"/>
            <a:ext cx="10659035" cy="1264023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05683A"/>
                </a:solidFill>
                <a:latin typeface="Calibri bold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3589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Use Case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C060BE-F0CE-03ED-11CC-15CC8AF45A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183" y="6329928"/>
            <a:ext cx="401807" cy="294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8E9F37-CCEF-A0B0-CCE6-3F246A6E9E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318" y="6282304"/>
            <a:ext cx="389973" cy="341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1CFF3-6B2D-F784-0540-8C0DC69974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2841" y="6472016"/>
            <a:ext cx="568039" cy="151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0AF41-C1DB-911F-F1ED-D1A1C93D6DE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0389" y="6479585"/>
            <a:ext cx="622300" cy="144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98D77-3A3D-D440-CBAF-BCEEACB1C1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855" y="6441818"/>
            <a:ext cx="480313" cy="178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A4DACF-10ED-85A8-74FB-B52798D02CC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1684" y="6289107"/>
            <a:ext cx="301675" cy="3348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7300ED-824C-5F56-297A-3073C6A1026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875" y="6437231"/>
            <a:ext cx="622300" cy="122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DFFFBA-F341-A031-A0FB-A767CD8DFFF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150" y="6360505"/>
            <a:ext cx="583450" cy="215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4A842-B314-9624-4C21-DA88C878C8F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1150" y="6209672"/>
            <a:ext cx="191250" cy="350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AEA989-BFAF-B377-D41B-F126BADCD58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950" y="6345605"/>
            <a:ext cx="476250" cy="214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65B963-32D2-F0D5-0FCA-90FCB376BD4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6825" y="6308932"/>
            <a:ext cx="311150" cy="25082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4420F1-8CE2-BF00-9B82-7FA9B1699E84}"/>
              </a:ext>
            </a:extLst>
          </p:cNvPr>
          <p:cNvSpPr/>
          <p:nvPr userDrawn="1"/>
        </p:nvSpPr>
        <p:spPr>
          <a:xfrm flipH="1">
            <a:off x="7385450" y="0"/>
            <a:ext cx="4806551" cy="527050"/>
          </a:xfrm>
          <a:custGeom>
            <a:avLst/>
            <a:gdLst>
              <a:gd name="connsiteX0" fmla="*/ 4806551 w 4806551"/>
              <a:gd name="connsiteY0" fmla="*/ 0 h 527050"/>
              <a:gd name="connsiteX1" fmla="*/ 0 w 4806551"/>
              <a:gd name="connsiteY1" fmla="*/ 0 h 527050"/>
              <a:gd name="connsiteX2" fmla="*/ 0 w 4806551"/>
              <a:gd name="connsiteY2" fmla="*/ 527050 h 527050"/>
              <a:gd name="connsiteX3" fmla="*/ 4607261 w 4806551"/>
              <a:gd name="connsiteY3" fmla="*/ 527050 h 527050"/>
              <a:gd name="connsiteX4" fmla="*/ 4806551 w 4806551"/>
              <a:gd name="connsiteY4" fmla="*/ 327760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6551" h="527050">
                <a:moveTo>
                  <a:pt x="4806551" y="0"/>
                </a:moveTo>
                <a:lnTo>
                  <a:pt x="0" y="0"/>
                </a:lnTo>
                <a:lnTo>
                  <a:pt x="0" y="527050"/>
                </a:lnTo>
                <a:lnTo>
                  <a:pt x="4607261" y="527050"/>
                </a:lnTo>
                <a:cubicBezTo>
                  <a:pt x="4717326" y="527050"/>
                  <a:pt x="4806551" y="437825"/>
                  <a:pt x="4806551" y="327760"/>
                </a:cubicBezTo>
                <a:close/>
              </a:path>
            </a:pathLst>
          </a:custGeom>
          <a:solidFill>
            <a:srgbClr val="5D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11A36C-FA89-6FC8-496D-025167C53F2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1016" y="6282304"/>
            <a:ext cx="401808" cy="28062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243403" y="889000"/>
            <a:ext cx="10659035" cy="1264023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05683A"/>
                </a:solidFill>
                <a:latin typeface="Calibri bold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1421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/>
          <p:cNvSpPr/>
          <p:nvPr userDrawn="1"/>
        </p:nvSpPr>
        <p:spPr>
          <a:xfrm flipH="1">
            <a:off x="7385449" y="-82550"/>
            <a:ext cx="5003800" cy="609600"/>
          </a:xfrm>
          <a:prstGeom prst="round2DiagRect">
            <a:avLst>
              <a:gd name="adj1" fmla="val 3269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51" y="527050"/>
            <a:ext cx="10659035" cy="1037602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05683A"/>
                </a:solidFill>
                <a:latin typeface="Calibri bold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323665" y="6261507"/>
            <a:ext cx="9077634" cy="365960"/>
            <a:chOff x="2153560" y="6273848"/>
            <a:chExt cx="9077634" cy="3659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C060BE-F0CE-03ED-11CC-15CC8AF45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3560" y="6329928"/>
              <a:ext cx="401807" cy="29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68E9F37-CCEF-A0B0-CCE6-3F246A6E9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695" y="6282304"/>
              <a:ext cx="389973" cy="3416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F1CFF3-6B2D-F784-0540-8C0DC69974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9218" y="6472016"/>
              <a:ext cx="568039" cy="15191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60AF41-C1DB-911F-F1ED-D1A1C93D6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766" y="6479585"/>
              <a:ext cx="622300" cy="1443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B98D77-3A3D-D440-CBAF-BCEEACB1C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232" y="6441818"/>
              <a:ext cx="480313" cy="1789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A4DACF-10ED-85A8-74FB-B52798D02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8061" y="6289107"/>
              <a:ext cx="301675" cy="3348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7300ED-824C-5F56-297A-3073C6A10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9245" y="6501407"/>
              <a:ext cx="622300" cy="12252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ADFFFBA-F341-A031-A0FB-A767CD8DFF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9520" y="6424681"/>
              <a:ext cx="583450" cy="21512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64A842-B314-9624-4C21-DA88C878C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9520" y="6273848"/>
              <a:ext cx="191250" cy="350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CAEA989-BFAF-B377-D41B-F126BADCD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7320" y="6409781"/>
              <a:ext cx="476250" cy="21415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765B963-32D2-F0D5-0FCA-90FCB376B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195" y="6373108"/>
              <a:ext cx="311150" cy="2508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711A36C-FA89-6FC8-496D-025167C53F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9386" y="6346480"/>
              <a:ext cx="401808" cy="280628"/>
            </a:xfrm>
            <a:prstGeom prst="rect">
              <a:avLst/>
            </a:prstGeom>
          </p:spPr>
        </p:pic>
      </p:grpSp>
      <p:sp>
        <p:nvSpPr>
          <p:cNvPr id="32" name="Round Same Side Corner Rectangle 31"/>
          <p:cNvSpPr/>
          <p:nvPr userDrawn="1"/>
        </p:nvSpPr>
        <p:spPr>
          <a:xfrm rot="16200000">
            <a:off x="841" y="149059"/>
            <a:ext cx="528619" cy="380400"/>
          </a:xfrm>
          <a:prstGeom prst="round2SameRect">
            <a:avLst/>
          </a:prstGeom>
          <a:solidFill>
            <a:srgbClr val="0067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3" name="Round Same Side Corner Rectangle 32"/>
          <p:cNvSpPr/>
          <p:nvPr userDrawn="1"/>
        </p:nvSpPr>
        <p:spPr>
          <a:xfrm rot="16200000">
            <a:off x="841" y="677678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>
            <a:off x="841" y="1206297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ound Same Side Corner Rectangle 34"/>
          <p:cNvSpPr/>
          <p:nvPr userDrawn="1"/>
        </p:nvSpPr>
        <p:spPr>
          <a:xfrm rot="16200000">
            <a:off x="841" y="1734916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ound Same Side Corner Rectangle 35"/>
          <p:cNvSpPr/>
          <p:nvPr userDrawn="1"/>
        </p:nvSpPr>
        <p:spPr>
          <a:xfrm rot="16200000">
            <a:off x="841" y="2263535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>
            <a:off x="841" y="2792154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ound Same Side Corner Rectangle 37"/>
          <p:cNvSpPr/>
          <p:nvPr userDrawn="1"/>
        </p:nvSpPr>
        <p:spPr>
          <a:xfrm rot="16200000">
            <a:off x="841" y="3320772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814199"/>
            <a:ext cx="337908" cy="3363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3342817"/>
            <a:ext cx="337908" cy="3363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1104"/>
            <a:ext cx="337908" cy="3363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699723"/>
            <a:ext cx="337908" cy="3363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228342"/>
            <a:ext cx="337908" cy="3363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56961"/>
            <a:ext cx="337908" cy="336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285580"/>
            <a:ext cx="337908" cy="336310"/>
          </a:xfrm>
          <a:prstGeom prst="rect">
            <a:avLst/>
          </a:prstGeom>
        </p:spPr>
      </p:pic>
      <p:cxnSp>
        <p:nvCxnSpPr>
          <p:cNvPr id="46" name="Straight Connector 45"/>
          <p:cNvCxnSpPr/>
          <p:nvPr userDrawn="1"/>
        </p:nvCxnSpPr>
        <p:spPr>
          <a:xfrm>
            <a:off x="455351" y="0"/>
            <a:ext cx="0" cy="6858000"/>
          </a:xfrm>
          <a:prstGeom prst="line">
            <a:avLst/>
          </a:prstGeom>
          <a:ln w="12700">
            <a:solidFill>
              <a:srgbClr val="0067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632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/>
          <p:cNvSpPr/>
          <p:nvPr userDrawn="1"/>
        </p:nvSpPr>
        <p:spPr>
          <a:xfrm flipH="1">
            <a:off x="7385449" y="-82550"/>
            <a:ext cx="5003800" cy="609600"/>
          </a:xfrm>
          <a:prstGeom prst="round2DiagRect">
            <a:avLst>
              <a:gd name="adj1" fmla="val 3269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51" y="527050"/>
            <a:ext cx="10659035" cy="1037602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5DB552"/>
                </a:solidFill>
                <a:latin typeface="Calibri bold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323665" y="6261507"/>
            <a:ext cx="9077634" cy="365960"/>
            <a:chOff x="2153560" y="6273848"/>
            <a:chExt cx="9077634" cy="3659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C060BE-F0CE-03ED-11CC-15CC8AF45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3560" y="6329928"/>
              <a:ext cx="401807" cy="29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68E9F37-CCEF-A0B0-CCE6-3F246A6E9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695" y="6282304"/>
              <a:ext cx="389973" cy="3416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F1CFF3-6B2D-F784-0540-8C0DC69974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9218" y="6472016"/>
              <a:ext cx="568039" cy="15191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60AF41-C1DB-911F-F1ED-D1A1C93D6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766" y="6479585"/>
              <a:ext cx="622300" cy="1443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B98D77-3A3D-D440-CBAF-BCEEACB1C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232" y="6441818"/>
              <a:ext cx="480313" cy="1789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A4DACF-10ED-85A8-74FB-B52798D02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8061" y="6289107"/>
              <a:ext cx="301675" cy="3348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7300ED-824C-5F56-297A-3073C6A10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9245" y="6501407"/>
              <a:ext cx="622300" cy="12252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ADFFFBA-F341-A031-A0FB-A767CD8DFF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9520" y="6424681"/>
              <a:ext cx="583450" cy="21512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64A842-B314-9624-4C21-DA88C878C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9520" y="6273848"/>
              <a:ext cx="191250" cy="350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CAEA989-BFAF-B377-D41B-F126BADCD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7320" y="6409781"/>
              <a:ext cx="476250" cy="21415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765B963-32D2-F0D5-0FCA-90FCB376B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195" y="6373108"/>
              <a:ext cx="311150" cy="2508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711A36C-FA89-6FC8-496D-025167C53F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9386" y="6346480"/>
              <a:ext cx="401808" cy="280628"/>
            </a:xfrm>
            <a:prstGeom prst="rect">
              <a:avLst/>
            </a:prstGeom>
          </p:spPr>
        </p:pic>
      </p:grpSp>
      <p:sp>
        <p:nvSpPr>
          <p:cNvPr id="32" name="Round Same Side Corner Rectangle 31"/>
          <p:cNvSpPr/>
          <p:nvPr userDrawn="1"/>
        </p:nvSpPr>
        <p:spPr>
          <a:xfrm rot="16200000">
            <a:off x="841" y="149059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3" name="Round Same Side Corner Rectangle 32"/>
          <p:cNvSpPr/>
          <p:nvPr userDrawn="1"/>
        </p:nvSpPr>
        <p:spPr>
          <a:xfrm rot="16200000">
            <a:off x="841" y="677678"/>
            <a:ext cx="528619" cy="380400"/>
          </a:xfrm>
          <a:prstGeom prst="round2SameRect">
            <a:avLst/>
          </a:prstGeom>
          <a:solidFill>
            <a:srgbClr val="5DB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>
            <a:off x="841" y="1206297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ound Same Side Corner Rectangle 34"/>
          <p:cNvSpPr/>
          <p:nvPr userDrawn="1"/>
        </p:nvSpPr>
        <p:spPr>
          <a:xfrm rot="16200000">
            <a:off x="841" y="1734916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ound Same Side Corner Rectangle 35"/>
          <p:cNvSpPr/>
          <p:nvPr userDrawn="1"/>
        </p:nvSpPr>
        <p:spPr>
          <a:xfrm rot="16200000">
            <a:off x="841" y="2263535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>
            <a:off x="841" y="2792154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ound Same Side Corner Rectangle 37"/>
          <p:cNvSpPr/>
          <p:nvPr userDrawn="1"/>
        </p:nvSpPr>
        <p:spPr>
          <a:xfrm rot="16200000">
            <a:off x="841" y="3320772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814199"/>
            <a:ext cx="337908" cy="3363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3342817"/>
            <a:ext cx="337908" cy="3363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1104"/>
            <a:ext cx="337908" cy="3363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699723"/>
            <a:ext cx="337908" cy="3363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228342"/>
            <a:ext cx="337908" cy="3363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56961"/>
            <a:ext cx="337908" cy="336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285580"/>
            <a:ext cx="337908" cy="336310"/>
          </a:xfrm>
          <a:prstGeom prst="rect">
            <a:avLst/>
          </a:prstGeom>
        </p:spPr>
      </p:pic>
      <p:cxnSp>
        <p:nvCxnSpPr>
          <p:cNvPr id="46" name="Straight Connector 45"/>
          <p:cNvCxnSpPr/>
          <p:nvPr userDrawn="1"/>
        </p:nvCxnSpPr>
        <p:spPr>
          <a:xfrm>
            <a:off x="455351" y="0"/>
            <a:ext cx="0" cy="6858000"/>
          </a:xfrm>
          <a:prstGeom prst="line">
            <a:avLst/>
          </a:prstGeom>
          <a:ln w="12700">
            <a:solidFill>
              <a:srgbClr val="5DB5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3374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/>
          <p:cNvSpPr/>
          <p:nvPr userDrawn="1"/>
        </p:nvSpPr>
        <p:spPr>
          <a:xfrm flipH="1">
            <a:off x="7385449" y="-82550"/>
            <a:ext cx="5003800" cy="609600"/>
          </a:xfrm>
          <a:prstGeom prst="round2DiagRect">
            <a:avLst>
              <a:gd name="adj1" fmla="val 3269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51" y="527050"/>
            <a:ext cx="10659035" cy="1037602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FFD026"/>
                </a:solidFill>
                <a:latin typeface="Calibri bold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323665" y="6261507"/>
            <a:ext cx="9077634" cy="365960"/>
            <a:chOff x="2153560" y="6273848"/>
            <a:chExt cx="9077634" cy="3659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C060BE-F0CE-03ED-11CC-15CC8AF45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3560" y="6329928"/>
              <a:ext cx="401807" cy="29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68E9F37-CCEF-A0B0-CCE6-3F246A6E9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695" y="6282304"/>
              <a:ext cx="389973" cy="3416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F1CFF3-6B2D-F784-0540-8C0DC69974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9218" y="6472016"/>
              <a:ext cx="568039" cy="15191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60AF41-C1DB-911F-F1ED-D1A1C93D6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766" y="6479585"/>
              <a:ext cx="622300" cy="1443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B98D77-3A3D-D440-CBAF-BCEEACB1C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232" y="6441818"/>
              <a:ext cx="480313" cy="1789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A4DACF-10ED-85A8-74FB-B52798D02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8061" y="6289107"/>
              <a:ext cx="301675" cy="3348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7300ED-824C-5F56-297A-3073C6A10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9245" y="6501407"/>
              <a:ext cx="622300" cy="12252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ADFFFBA-F341-A031-A0FB-A767CD8DFF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9520" y="6424681"/>
              <a:ext cx="583450" cy="21512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64A842-B314-9624-4C21-DA88C878C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9520" y="6273848"/>
              <a:ext cx="191250" cy="350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CAEA989-BFAF-B377-D41B-F126BADCD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7320" y="6409781"/>
              <a:ext cx="476250" cy="21415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765B963-32D2-F0D5-0FCA-90FCB376B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195" y="6373108"/>
              <a:ext cx="311150" cy="2508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711A36C-FA89-6FC8-496D-025167C53F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9386" y="6346480"/>
              <a:ext cx="401808" cy="280628"/>
            </a:xfrm>
            <a:prstGeom prst="rect">
              <a:avLst/>
            </a:prstGeom>
          </p:spPr>
        </p:pic>
      </p:grpSp>
      <p:sp>
        <p:nvSpPr>
          <p:cNvPr id="32" name="Round Same Side Corner Rectangle 31"/>
          <p:cNvSpPr/>
          <p:nvPr userDrawn="1"/>
        </p:nvSpPr>
        <p:spPr>
          <a:xfrm rot="16200000">
            <a:off x="841" y="149059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3" name="Round Same Side Corner Rectangle 32"/>
          <p:cNvSpPr/>
          <p:nvPr userDrawn="1"/>
        </p:nvSpPr>
        <p:spPr>
          <a:xfrm rot="16200000">
            <a:off x="841" y="677678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>
            <a:off x="841" y="1206297"/>
            <a:ext cx="528619" cy="380400"/>
          </a:xfrm>
          <a:prstGeom prst="round2SameRect">
            <a:avLst/>
          </a:prstGeom>
          <a:solidFill>
            <a:srgbClr val="FFD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ound Same Side Corner Rectangle 34"/>
          <p:cNvSpPr/>
          <p:nvPr userDrawn="1"/>
        </p:nvSpPr>
        <p:spPr>
          <a:xfrm rot="16200000">
            <a:off x="841" y="1734916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ound Same Side Corner Rectangle 35"/>
          <p:cNvSpPr/>
          <p:nvPr userDrawn="1"/>
        </p:nvSpPr>
        <p:spPr>
          <a:xfrm rot="16200000">
            <a:off x="841" y="2263535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>
            <a:off x="841" y="2792154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ound Same Side Corner Rectangle 37"/>
          <p:cNvSpPr/>
          <p:nvPr userDrawn="1"/>
        </p:nvSpPr>
        <p:spPr>
          <a:xfrm rot="16200000">
            <a:off x="841" y="3320772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814199"/>
            <a:ext cx="337908" cy="3363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3342817"/>
            <a:ext cx="337908" cy="3363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1104"/>
            <a:ext cx="337908" cy="3363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699723"/>
            <a:ext cx="337908" cy="3363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228342"/>
            <a:ext cx="337908" cy="3363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56961"/>
            <a:ext cx="337908" cy="336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285580"/>
            <a:ext cx="337908" cy="336310"/>
          </a:xfrm>
          <a:prstGeom prst="rect">
            <a:avLst/>
          </a:prstGeom>
        </p:spPr>
      </p:pic>
      <p:cxnSp>
        <p:nvCxnSpPr>
          <p:cNvPr id="46" name="Straight Connector 45"/>
          <p:cNvCxnSpPr/>
          <p:nvPr userDrawn="1"/>
        </p:nvCxnSpPr>
        <p:spPr>
          <a:xfrm>
            <a:off x="455351" y="0"/>
            <a:ext cx="0" cy="6858000"/>
          </a:xfrm>
          <a:prstGeom prst="line">
            <a:avLst/>
          </a:prstGeom>
          <a:ln w="12700">
            <a:solidFill>
              <a:srgbClr val="FFD0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2280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/>
          <p:cNvSpPr/>
          <p:nvPr userDrawn="1"/>
        </p:nvSpPr>
        <p:spPr>
          <a:xfrm flipH="1">
            <a:off x="7385449" y="-82550"/>
            <a:ext cx="5003800" cy="609600"/>
          </a:xfrm>
          <a:prstGeom prst="round2DiagRect">
            <a:avLst>
              <a:gd name="adj1" fmla="val 3269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51" y="527050"/>
            <a:ext cx="10659035" cy="1037602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F37C00"/>
                </a:solidFill>
                <a:latin typeface="Calibri bold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323665" y="6261507"/>
            <a:ext cx="9077634" cy="365960"/>
            <a:chOff x="2153560" y="6273848"/>
            <a:chExt cx="9077634" cy="3659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C060BE-F0CE-03ED-11CC-15CC8AF45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3560" y="6329928"/>
              <a:ext cx="401807" cy="29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68E9F37-CCEF-A0B0-CCE6-3F246A6E9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695" y="6282304"/>
              <a:ext cx="389973" cy="3416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F1CFF3-6B2D-F784-0540-8C0DC69974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9218" y="6472016"/>
              <a:ext cx="568039" cy="15191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60AF41-C1DB-911F-F1ED-D1A1C93D6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766" y="6479585"/>
              <a:ext cx="622300" cy="1443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B98D77-3A3D-D440-CBAF-BCEEACB1C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232" y="6441818"/>
              <a:ext cx="480313" cy="1789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A4DACF-10ED-85A8-74FB-B52798D02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8061" y="6289107"/>
              <a:ext cx="301675" cy="3348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7300ED-824C-5F56-297A-3073C6A10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9245" y="6501407"/>
              <a:ext cx="622300" cy="12252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ADFFFBA-F341-A031-A0FB-A767CD8DFF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9520" y="6424681"/>
              <a:ext cx="583450" cy="21512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64A842-B314-9624-4C21-DA88C878C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9520" y="6273848"/>
              <a:ext cx="191250" cy="350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CAEA989-BFAF-B377-D41B-F126BADCD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7320" y="6409781"/>
              <a:ext cx="476250" cy="21415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765B963-32D2-F0D5-0FCA-90FCB376B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195" y="6373108"/>
              <a:ext cx="311150" cy="2508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711A36C-FA89-6FC8-496D-025167C53F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9386" y="6346480"/>
              <a:ext cx="401808" cy="280628"/>
            </a:xfrm>
            <a:prstGeom prst="rect">
              <a:avLst/>
            </a:prstGeom>
          </p:spPr>
        </p:pic>
      </p:grpSp>
      <p:sp>
        <p:nvSpPr>
          <p:cNvPr id="32" name="Round Same Side Corner Rectangle 31"/>
          <p:cNvSpPr/>
          <p:nvPr userDrawn="1"/>
        </p:nvSpPr>
        <p:spPr>
          <a:xfrm rot="16200000">
            <a:off x="841" y="149059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3" name="Round Same Side Corner Rectangle 32"/>
          <p:cNvSpPr/>
          <p:nvPr userDrawn="1"/>
        </p:nvSpPr>
        <p:spPr>
          <a:xfrm rot="16200000">
            <a:off x="841" y="677678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>
            <a:off x="841" y="1206297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ound Same Side Corner Rectangle 34"/>
          <p:cNvSpPr/>
          <p:nvPr userDrawn="1"/>
        </p:nvSpPr>
        <p:spPr>
          <a:xfrm rot="16200000">
            <a:off x="841" y="1734916"/>
            <a:ext cx="528619" cy="380400"/>
          </a:xfrm>
          <a:prstGeom prst="round2SameRect">
            <a:avLst/>
          </a:prstGeom>
          <a:solidFill>
            <a:srgbClr val="F3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ound Same Side Corner Rectangle 35"/>
          <p:cNvSpPr/>
          <p:nvPr userDrawn="1"/>
        </p:nvSpPr>
        <p:spPr>
          <a:xfrm rot="16200000">
            <a:off x="841" y="2263535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>
            <a:off x="841" y="2792154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ound Same Side Corner Rectangle 37"/>
          <p:cNvSpPr/>
          <p:nvPr userDrawn="1"/>
        </p:nvSpPr>
        <p:spPr>
          <a:xfrm rot="16200000">
            <a:off x="841" y="3320772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814199"/>
            <a:ext cx="337908" cy="3363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3342817"/>
            <a:ext cx="337908" cy="3363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1104"/>
            <a:ext cx="337908" cy="3363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699723"/>
            <a:ext cx="337908" cy="3363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228342"/>
            <a:ext cx="337908" cy="3363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56961"/>
            <a:ext cx="337908" cy="336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285580"/>
            <a:ext cx="337908" cy="336310"/>
          </a:xfrm>
          <a:prstGeom prst="rect">
            <a:avLst/>
          </a:prstGeom>
        </p:spPr>
      </p:pic>
      <p:cxnSp>
        <p:nvCxnSpPr>
          <p:cNvPr id="46" name="Straight Connector 45"/>
          <p:cNvCxnSpPr/>
          <p:nvPr userDrawn="1"/>
        </p:nvCxnSpPr>
        <p:spPr>
          <a:xfrm>
            <a:off x="455351" y="0"/>
            <a:ext cx="0" cy="6858000"/>
          </a:xfrm>
          <a:prstGeom prst="line">
            <a:avLst/>
          </a:prstGeom>
          <a:ln w="12700">
            <a:solidFill>
              <a:srgbClr val="F37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744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/>
          <p:cNvSpPr/>
          <p:nvPr userDrawn="1"/>
        </p:nvSpPr>
        <p:spPr>
          <a:xfrm flipH="1">
            <a:off x="7385449" y="-82550"/>
            <a:ext cx="5003800" cy="609600"/>
          </a:xfrm>
          <a:prstGeom prst="round2DiagRect">
            <a:avLst>
              <a:gd name="adj1" fmla="val 3269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51" y="527050"/>
            <a:ext cx="10659035" cy="1037602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DA4900"/>
                </a:solidFill>
                <a:latin typeface="Calibri bold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323665" y="6261507"/>
            <a:ext cx="9077634" cy="365960"/>
            <a:chOff x="2153560" y="6273848"/>
            <a:chExt cx="9077634" cy="3659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C060BE-F0CE-03ED-11CC-15CC8AF45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3560" y="6329928"/>
              <a:ext cx="401807" cy="29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68E9F37-CCEF-A0B0-CCE6-3F246A6E9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695" y="6282304"/>
              <a:ext cx="389973" cy="3416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F1CFF3-6B2D-F784-0540-8C0DC69974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9218" y="6472016"/>
              <a:ext cx="568039" cy="15191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60AF41-C1DB-911F-F1ED-D1A1C93D6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766" y="6479585"/>
              <a:ext cx="622300" cy="1443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B98D77-3A3D-D440-CBAF-BCEEACB1C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232" y="6441818"/>
              <a:ext cx="480313" cy="1789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A4DACF-10ED-85A8-74FB-B52798D02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8061" y="6289107"/>
              <a:ext cx="301675" cy="3348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7300ED-824C-5F56-297A-3073C6A10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9245" y="6501407"/>
              <a:ext cx="622300" cy="12252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ADFFFBA-F341-A031-A0FB-A767CD8DFF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9520" y="6424681"/>
              <a:ext cx="583450" cy="21512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64A842-B314-9624-4C21-DA88C878C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9520" y="6273848"/>
              <a:ext cx="191250" cy="350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CAEA989-BFAF-B377-D41B-F126BADCD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7320" y="6409781"/>
              <a:ext cx="476250" cy="21415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765B963-32D2-F0D5-0FCA-90FCB376B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195" y="6373108"/>
              <a:ext cx="311150" cy="2508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711A36C-FA89-6FC8-496D-025167C53F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9386" y="6346480"/>
              <a:ext cx="401808" cy="280628"/>
            </a:xfrm>
            <a:prstGeom prst="rect">
              <a:avLst/>
            </a:prstGeom>
          </p:spPr>
        </p:pic>
      </p:grpSp>
      <p:sp>
        <p:nvSpPr>
          <p:cNvPr id="32" name="Round Same Side Corner Rectangle 31"/>
          <p:cNvSpPr/>
          <p:nvPr userDrawn="1"/>
        </p:nvSpPr>
        <p:spPr>
          <a:xfrm rot="16200000">
            <a:off x="841" y="149059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3" name="Round Same Side Corner Rectangle 32"/>
          <p:cNvSpPr/>
          <p:nvPr userDrawn="1"/>
        </p:nvSpPr>
        <p:spPr>
          <a:xfrm rot="16200000">
            <a:off x="841" y="677678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>
            <a:off x="841" y="1206297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5" name="Round Same Side Corner Rectangle 34"/>
          <p:cNvSpPr/>
          <p:nvPr userDrawn="1"/>
        </p:nvSpPr>
        <p:spPr>
          <a:xfrm rot="16200000">
            <a:off x="841" y="1734916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ound Same Side Corner Rectangle 35"/>
          <p:cNvSpPr/>
          <p:nvPr userDrawn="1"/>
        </p:nvSpPr>
        <p:spPr>
          <a:xfrm rot="16200000">
            <a:off x="841" y="2263535"/>
            <a:ext cx="528619" cy="380400"/>
          </a:xfrm>
          <a:prstGeom prst="round2SameRect">
            <a:avLst/>
          </a:prstGeom>
          <a:solidFill>
            <a:srgbClr val="DA4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>
            <a:off x="841" y="2792154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ound Same Side Corner Rectangle 37"/>
          <p:cNvSpPr/>
          <p:nvPr userDrawn="1"/>
        </p:nvSpPr>
        <p:spPr>
          <a:xfrm rot="16200000">
            <a:off x="841" y="3320772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814199"/>
            <a:ext cx="337908" cy="3363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3342817"/>
            <a:ext cx="337908" cy="3363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1104"/>
            <a:ext cx="337908" cy="3363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699723"/>
            <a:ext cx="337908" cy="3363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228342"/>
            <a:ext cx="337908" cy="3363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56961"/>
            <a:ext cx="337908" cy="336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285580"/>
            <a:ext cx="337908" cy="336310"/>
          </a:xfrm>
          <a:prstGeom prst="rect">
            <a:avLst/>
          </a:prstGeom>
        </p:spPr>
      </p:pic>
      <p:cxnSp>
        <p:nvCxnSpPr>
          <p:cNvPr id="46" name="Straight Connector 45"/>
          <p:cNvCxnSpPr/>
          <p:nvPr userDrawn="1"/>
        </p:nvCxnSpPr>
        <p:spPr>
          <a:xfrm>
            <a:off x="455351" y="0"/>
            <a:ext cx="0" cy="6858000"/>
          </a:xfrm>
          <a:prstGeom prst="line">
            <a:avLst/>
          </a:prstGeom>
          <a:ln w="12700">
            <a:solidFill>
              <a:srgbClr val="DA4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10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0E43B-2988-9291-7D43-EF2E7D9A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807EA-FC68-B4C0-F8B5-9F474232C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749E2-F1E7-04E5-D22E-C7C8D8D72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2F6D-F938-7656-E98F-8097D572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90F0-61A0-4B0F-704B-DF4D20E1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555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/>
          <p:cNvSpPr/>
          <p:nvPr userDrawn="1"/>
        </p:nvSpPr>
        <p:spPr>
          <a:xfrm flipH="1">
            <a:off x="7385449" y="-82550"/>
            <a:ext cx="5003800" cy="609600"/>
          </a:xfrm>
          <a:prstGeom prst="round2DiagRect">
            <a:avLst>
              <a:gd name="adj1" fmla="val 3269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51" y="527050"/>
            <a:ext cx="10659035" cy="1037602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913F21"/>
                </a:solidFill>
                <a:latin typeface="Calibri bold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323665" y="6261507"/>
            <a:ext cx="9077634" cy="365960"/>
            <a:chOff x="2153560" y="6273848"/>
            <a:chExt cx="9077634" cy="3659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C060BE-F0CE-03ED-11CC-15CC8AF45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3560" y="6329928"/>
              <a:ext cx="401807" cy="29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68E9F37-CCEF-A0B0-CCE6-3F246A6E9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695" y="6282304"/>
              <a:ext cx="389973" cy="3416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F1CFF3-6B2D-F784-0540-8C0DC69974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9218" y="6472016"/>
              <a:ext cx="568039" cy="15191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60AF41-C1DB-911F-F1ED-D1A1C93D6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766" y="6479585"/>
              <a:ext cx="622300" cy="1443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B98D77-3A3D-D440-CBAF-BCEEACB1C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232" y="6441818"/>
              <a:ext cx="480313" cy="1789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A4DACF-10ED-85A8-74FB-B52798D02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8061" y="6289107"/>
              <a:ext cx="301675" cy="3348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7300ED-824C-5F56-297A-3073C6A10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9245" y="6501407"/>
              <a:ext cx="622300" cy="12252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ADFFFBA-F341-A031-A0FB-A767CD8DFF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9520" y="6424681"/>
              <a:ext cx="583450" cy="21512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64A842-B314-9624-4C21-DA88C878C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9520" y="6273848"/>
              <a:ext cx="191250" cy="350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CAEA989-BFAF-B377-D41B-F126BADCD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7320" y="6409781"/>
              <a:ext cx="476250" cy="21415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765B963-32D2-F0D5-0FCA-90FCB376B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195" y="6373108"/>
              <a:ext cx="311150" cy="2508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711A36C-FA89-6FC8-496D-025167C53F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9386" y="6346480"/>
              <a:ext cx="401808" cy="280628"/>
            </a:xfrm>
            <a:prstGeom prst="rect">
              <a:avLst/>
            </a:prstGeom>
          </p:spPr>
        </p:pic>
      </p:grpSp>
      <p:sp>
        <p:nvSpPr>
          <p:cNvPr id="32" name="Round Same Side Corner Rectangle 31"/>
          <p:cNvSpPr/>
          <p:nvPr userDrawn="1"/>
        </p:nvSpPr>
        <p:spPr>
          <a:xfrm rot="16200000">
            <a:off x="841" y="149059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3" name="Round Same Side Corner Rectangle 32"/>
          <p:cNvSpPr/>
          <p:nvPr userDrawn="1"/>
        </p:nvSpPr>
        <p:spPr>
          <a:xfrm rot="16200000">
            <a:off x="841" y="677678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>
            <a:off x="841" y="1206297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5" name="Round Same Side Corner Rectangle 34"/>
          <p:cNvSpPr/>
          <p:nvPr userDrawn="1"/>
        </p:nvSpPr>
        <p:spPr>
          <a:xfrm rot="16200000">
            <a:off x="841" y="1734916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ound Same Side Corner Rectangle 35"/>
          <p:cNvSpPr/>
          <p:nvPr userDrawn="1"/>
        </p:nvSpPr>
        <p:spPr>
          <a:xfrm rot="16200000">
            <a:off x="841" y="2263535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>
            <a:off x="841" y="2792154"/>
            <a:ext cx="528619" cy="380400"/>
          </a:xfrm>
          <a:prstGeom prst="round2SameRect">
            <a:avLst/>
          </a:prstGeom>
          <a:solidFill>
            <a:srgbClr val="913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8" name="Round Same Side Corner Rectangle 37"/>
          <p:cNvSpPr/>
          <p:nvPr userDrawn="1"/>
        </p:nvSpPr>
        <p:spPr>
          <a:xfrm rot="16200000">
            <a:off x="841" y="3320772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814199"/>
            <a:ext cx="337908" cy="3363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3342817"/>
            <a:ext cx="337908" cy="3363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1104"/>
            <a:ext cx="337908" cy="3363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699723"/>
            <a:ext cx="337908" cy="3363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228342"/>
            <a:ext cx="337908" cy="3363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56961"/>
            <a:ext cx="337908" cy="336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285580"/>
            <a:ext cx="337908" cy="336310"/>
          </a:xfrm>
          <a:prstGeom prst="rect">
            <a:avLst/>
          </a:prstGeom>
        </p:spPr>
      </p:pic>
      <p:cxnSp>
        <p:nvCxnSpPr>
          <p:cNvPr id="46" name="Straight Connector 45"/>
          <p:cNvCxnSpPr/>
          <p:nvPr userDrawn="1"/>
        </p:nvCxnSpPr>
        <p:spPr>
          <a:xfrm>
            <a:off x="455351" y="0"/>
            <a:ext cx="0" cy="6858000"/>
          </a:xfrm>
          <a:prstGeom prst="line">
            <a:avLst/>
          </a:prstGeom>
          <a:ln w="12700">
            <a:solidFill>
              <a:srgbClr val="913F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38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/>
          <p:cNvSpPr/>
          <p:nvPr userDrawn="1"/>
        </p:nvSpPr>
        <p:spPr>
          <a:xfrm flipH="1">
            <a:off x="7385449" y="-82550"/>
            <a:ext cx="5003800" cy="609600"/>
          </a:xfrm>
          <a:prstGeom prst="round2DiagRect">
            <a:avLst>
              <a:gd name="adj1" fmla="val 3269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551" y="527050"/>
            <a:ext cx="10659035" cy="1037602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4A2E26"/>
                </a:solidFill>
                <a:latin typeface="Calibri bold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323665" y="6261507"/>
            <a:ext cx="9077634" cy="365960"/>
            <a:chOff x="2153560" y="6273848"/>
            <a:chExt cx="9077634" cy="3659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C060BE-F0CE-03ED-11CC-15CC8AF45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3560" y="6329928"/>
              <a:ext cx="401807" cy="29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68E9F37-CCEF-A0B0-CCE6-3F246A6E9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695" y="6282304"/>
              <a:ext cx="389973" cy="3416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F1CFF3-6B2D-F784-0540-8C0DC69974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9218" y="6472016"/>
              <a:ext cx="568039" cy="15191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60AF41-C1DB-911F-F1ED-D1A1C93D6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766" y="6479585"/>
              <a:ext cx="622300" cy="1443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B98D77-3A3D-D440-CBAF-BCEEACB1C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232" y="6441818"/>
              <a:ext cx="480313" cy="1789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A4DACF-10ED-85A8-74FB-B52798D02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8061" y="6289107"/>
              <a:ext cx="301675" cy="3348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7300ED-824C-5F56-297A-3073C6A10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9245" y="6501407"/>
              <a:ext cx="622300" cy="12252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ADFFFBA-F341-A031-A0FB-A767CD8DFF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9520" y="6424681"/>
              <a:ext cx="583450" cy="21512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64A842-B314-9624-4C21-DA88C878C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9520" y="6273848"/>
              <a:ext cx="191250" cy="350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CAEA989-BFAF-B377-D41B-F126BADCD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7320" y="6409781"/>
              <a:ext cx="476250" cy="21415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765B963-32D2-F0D5-0FCA-90FCB376B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195" y="6373108"/>
              <a:ext cx="311150" cy="2508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711A36C-FA89-6FC8-496D-025167C53F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9386" y="6346480"/>
              <a:ext cx="401808" cy="280628"/>
            </a:xfrm>
            <a:prstGeom prst="rect">
              <a:avLst/>
            </a:prstGeom>
          </p:spPr>
        </p:pic>
      </p:grpSp>
      <p:sp>
        <p:nvSpPr>
          <p:cNvPr id="32" name="Round Same Side Corner Rectangle 31"/>
          <p:cNvSpPr/>
          <p:nvPr userDrawn="1"/>
        </p:nvSpPr>
        <p:spPr>
          <a:xfrm rot="16200000">
            <a:off x="841" y="149059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3" name="Round Same Side Corner Rectangle 32"/>
          <p:cNvSpPr/>
          <p:nvPr userDrawn="1"/>
        </p:nvSpPr>
        <p:spPr>
          <a:xfrm rot="16200000">
            <a:off x="841" y="677678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4" name="Round Same Side Corner Rectangle 33"/>
          <p:cNvSpPr/>
          <p:nvPr userDrawn="1"/>
        </p:nvSpPr>
        <p:spPr>
          <a:xfrm rot="16200000">
            <a:off x="841" y="1206297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5" name="Round Same Side Corner Rectangle 34"/>
          <p:cNvSpPr/>
          <p:nvPr userDrawn="1"/>
        </p:nvSpPr>
        <p:spPr>
          <a:xfrm rot="16200000">
            <a:off x="841" y="1734916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6" name="Round Same Side Corner Rectangle 35"/>
          <p:cNvSpPr/>
          <p:nvPr userDrawn="1"/>
        </p:nvSpPr>
        <p:spPr>
          <a:xfrm rot="16200000">
            <a:off x="841" y="2263535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7" name="Round Same Side Corner Rectangle 36"/>
          <p:cNvSpPr/>
          <p:nvPr userDrawn="1"/>
        </p:nvSpPr>
        <p:spPr>
          <a:xfrm rot="16200000">
            <a:off x="841" y="2792154"/>
            <a:ext cx="528619" cy="380400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/>
          </a:p>
        </p:txBody>
      </p:sp>
      <p:sp>
        <p:nvSpPr>
          <p:cNvPr id="38" name="Round Same Side Corner Rectangle 37"/>
          <p:cNvSpPr/>
          <p:nvPr userDrawn="1"/>
        </p:nvSpPr>
        <p:spPr>
          <a:xfrm rot="16200000">
            <a:off x="841" y="3320772"/>
            <a:ext cx="528619" cy="380400"/>
          </a:xfrm>
          <a:prstGeom prst="round2SameRect">
            <a:avLst/>
          </a:prstGeom>
          <a:solidFill>
            <a:srgbClr val="4A2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814199"/>
            <a:ext cx="337908" cy="3363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3342817"/>
            <a:ext cx="337908" cy="3363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1104"/>
            <a:ext cx="337908" cy="3363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699723"/>
            <a:ext cx="337908" cy="3363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228342"/>
            <a:ext cx="337908" cy="3363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1756961"/>
            <a:ext cx="337908" cy="33631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6" y="2285580"/>
            <a:ext cx="337908" cy="336310"/>
          </a:xfrm>
          <a:prstGeom prst="rect">
            <a:avLst/>
          </a:prstGeom>
        </p:spPr>
      </p:pic>
      <p:cxnSp>
        <p:nvCxnSpPr>
          <p:cNvPr id="46" name="Straight Connector 45"/>
          <p:cNvCxnSpPr/>
          <p:nvPr userDrawn="1"/>
        </p:nvCxnSpPr>
        <p:spPr>
          <a:xfrm>
            <a:off x="455351" y="0"/>
            <a:ext cx="0" cy="6858000"/>
          </a:xfrm>
          <a:prstGeom prst="line">
            <a:avLst/>
          </a:prstGeom>
          <a:ln w="12700">
            <a:solidFill>
              <a:srgbClr val="4A2E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409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Use Case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 Diagonal Corner Rectangle 15"/>
          <p:cNvSpPr/>
          <p:nvPr userDrawn="1"/>
        </p:nvSpPr>
        <p:spPr>
          <a:xfrm flipH="1">
            <a:off x="7385449" y="-82550"/>
            <a:ext cx="5003800" cy="609600"/>
          </a:xfrm>
          <a:prstGeom prst="round2DiagRect">
            <a:avLst>
              <a:gd name="adj1" fmla="val 32692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403" y="889000"/>
            <a:ext cx="10659035" cy="1264023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rgbClr val="05683A"/>
                </a:solidFill>
                <a:latin typeface="Calibri bold (Headings)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661F806-BA9F-8F47-8C41-2BFEC14F55E6}"/>
              </a:ext>
            </a:extLst>
          </p:cNvPr>
          <p:cNvSpPr txBox="1">
            <a:spLocks/>
          </p:cNvSpPr>
          <p:nvPr userDrawn="1"/>
        </p:nvSpPr>
        <p:spPr>
          <a:xfrm>
            <a:off x="7624868" y="0"/>
            <a:ext cx="1301549" cy="4953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 eaLnBrk="1" latinLnBrk="0" hangingPunct="1"/>
            <a:r>
              <a:rPr lang="en-US" sz="2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Use Case</a:t>
            </a:r>
            <a:r>
              <a:rPr lang="en-US" sz="2000" b="1" kern="120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endParaRPr lang="en-ZA" sz="1100">
              <a:solidFill>
                <a:schemeClr val="bg1"/>
              </a:solidFill>
              <a:effectLst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323665" y="6261507"/>
            <a:ext cx="9077634" cy="365960"/>
            <a:chOff x="2153560" y="6273848"/>
            <a:chExt cx="9077634" cy="36596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C060BE-F0CE-03ED-11CC-15CC8AF45A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3560" y="6329928"/>
              <a:ext cx="401807" cy="2940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68E9F37-CCEF-A0B0-CCE6-3F246A6E9E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2695" y="6282304"/>
              <a:ext cx="389973" cy="34162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EF1CFF3-6B2D-F784-0540-8C0DC69974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9218" y="6472016"/>
              <a:ext cx="568039" cy="151917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60AF41-C1DB-911F-F1ED-D1A1C93D6D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766" y="6479585"/>
              <a:ext cx="622300" cy="1443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B98D77-3A3D-D440-CBAF-BCEEACB1C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232" y="6441818"/>
              <a:ext cx="480313" cy="1789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1A4DACF-10ED-85A8-74FB-B52798D02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8061" y="6289107"/>
              <a:ext cx="301675" cy="3348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7300ED-824C-5F56-297A-3073C6A102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9245" y="6501407"/>
              <a:ext cx="622300" cy="12252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ADFFFBA-F341-A031-A0FB-A767CD8DFF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9520" y="6424681"/>
              <a:ext cx="583450" cy="21512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764A842-B314-9624-4C21-DA88C878C8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49520" y="6273848"/>
              <a:ext cx="191250" cy="35008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CAEA989-BFAF-B377-D41B-F126BADCD5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7320" y="6409781"/>
              <a:ext cx="476250" cy="21415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765B963-32D2-F0D5-0FCA-90FCB376B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55195" y="6373108"/>
              <a:ext cx="311150" cy="25082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711A36C-FA89-6FC8-496D-025167C53F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29386" y="6346480"/>
              <a:ext cx="401808" cy="2806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3935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background with a green border&#10;&#10;Description automatically generated">
            <a:extLst>
              <a:ext uri="{FF2B5EF4-FFF2-40B4-BE49-F238E27FC236}">
                <a16:creationId xmlns:a16="http://schemas.microsoft.com/office/drawing/2014/main" id="{64515917-C1A3-9A43-D527-1ECB379B6E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" y="0"/>
            <a:ext cx="12210707" cy="686514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2736251" y="2444750"/>
            <a:ext cx="6719497" cy="19685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4400" b="1">
                <a:solidFill>
                  <a:schemeClr val="bg1"/>
                </a:solidFill>
                <a:latin typeface="Gotham" panose="0200050405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84F8C5EE-B46B-681D-59AF-E1CCCBA515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183" y="443842"/>
            <a:ext cx="841784" cy="718492"/>
          </a:xfrm>
          <a:prstGeom prst="rect">
            <a:avLst/>
          </a:prstGeom>
        </p:spPr>
      </p:pic>
      <p:pic>
        <p:nvPicPr>
          <p:cNvPr id="7" name="Picture 6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5DC89DD-B866-3192-ACFE-A99E5085D2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8205" y="443842"/>
            <a:ext cx="1706612" cy="6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76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creen with white dots&#10;&#10;Description automatically generated">
            <a:extLst>
              <a:ext uri="{FF2B5EF4-FFF2-40B4-BE49-F238E27FC236}">
                <a16:creationId xmlns:a16="http://schemas.microsoft.com/office/drawing/2014/main" id="{6F91CC2C-9FDC-54CE-027F-768A913604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" y="567"/>
            <a:ext cx="12190992" cy="685743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C2E0004-1881-774C-BAD2-343DBD78B43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10003" y="2324100"/>
            <a:ext cx="6719497" cy="1968500"/>
          </a:xfrm>
          <a:prstGeom prst="rect">
            <a:avLst/>
          </a:prstGeom>
        </p:spPr>
        <p:txBody>
          <a:bodyPr anchor="ctr" anchorCtr="0"/>
          <a:lstStyle>
            <a:lvl1pPr algn="l">
              <a:defRPr sz="4400" b="1">
                <a:solidFill>
                  <a:schemeClr val="bg1"/>
                </a:solidFill>
                <a:latin typeface="Gotham" panose="0200050405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84F8C5EE-B46B-681D-59AF-E1CCCBA515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183" y="443842"/>
            <a:ext cx="841784" cy="718492"/>
          </a:xfrm>
          <a:prstGeom prst="rect">
            <a:avLst/>
          </a:prstGeom>
        </p:spPr>
      </p:pic>
      <p:pic>
        <p:nvPicPr>
          <p:cNvPr id="7" name="Picture 6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5DC89DD-B866-3192-ACFE-A99E5085D2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183" y="5714807"/>
            <a:ext cx="1706612" cy="699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4FB59-9D87-6E17-634B-A254B49B2E19}"/>
              </a:ext>
            </a:extLst>
          </p:cNvPr>
          <p:cNvSpPr txBox="1"/>
          <p:nvPr userDrawn="1"/>
        </p:nvSpPr>
        <p:spPr>
          <a:xfrm>
            <a:off x="710003" y="4162969"/>
            <a:ext cx="66274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rgbClr val="FFD026"/>
                </a:solidFill>
              </a:rPr>
              <a:t>Presentation to EiA External Advisory Committee</a:t>
            </a:r>
          </a:p>
          <a:p>
            <a:r>
              <a:rPr lang="en-GB" sz="2400">
                <a:solidFill>
                  <a:srgbClr val="FFD026"/>
                </a:solidFill>
              </a:rPr>
              <a:t>14 June, 2023</a:t>
            </a:r>
          </a:p>
          <a:p>
            <a:endParaRPr lang="en-GB">
              <a:solidFill>
                <a:srgbClr val="FFD0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590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BD557-912A-6432-8A81-08C3017E5D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506070" cy="6858000"/>
          </a:xfrm>
          <a:prstGeom prst="rect">
            <a:avLst/>
          </a:prstGeom>
        </p:spPr>
      </p:pic>
      <p:pic>
        <p:nvPicPr>
          <p:cNvPr id="4" name="Google Shape;35;p1">
            <a:extLst>
              <a:ext uri="{FF2B5EF4-FFF2-40B4-BE49-F238E27FC236}">
                <a16:creationId xmlns:a16="http://schemas.microsoft.com/office/drawing/2014/main" id="{365365D7-0FBF-8B11-D155-8E458528F83E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1478" y="6212966"/>
            <a:ext cx="401807" cy="2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6;p1">
            <a:extLst>
              <a:ext uri="{FF2B5EF4-FFF2-40B4-BE49-F238E27FC236}">
                <a16:creationId xmlns:a16="http://schemas.microsoft.com/office/drawing/2014/main" id="{B40D7B42-0A85-5989-D64D-6A61A7EF4C63}"/>
              </a:ext>
            </a:extLst>
          </p:cNvPr>
          <p:cNvPicPr preferRelativeResize="0"/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613" y="6165342"/>
            <a:ext cx="389973" cy="34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;p1">
            <a:extLst>
              <a:ext uri="{FF2B5EF4-FFF2-40B4-BE49-F238E27FC236}">
                <a16:creationId xmlns:a16="http://schemas.microsoft.com/office/drawing/2014/main" id="{A3EAF6E8-5FD4-1F7B-BF18-416D6312D48B}"/>
              </a:ext>
            </a:extLst>
          </p:cNvPr>
          <p:cNvPicPr preferRelativeResize="0"/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7136" y="6355054"/>
            <a:ext cx="568039" cy="15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38;p1">
            <a:extLst>
              <a:ext uri="{FF2B5EF4-FFF2-40B4-BE49-F238E27FC236}">
                <a16:creationId xmlns:a16="http://schemas.microsoft.com/office/drawing/2014/main" id="{D813B386-B39E-D5C2-7B1C-38A3E4D66023}"/>
              </a:ext>
            </a:extLst>
          </p:cNvPr>
          <p:cNvPicPr preferRelativeResize="0"/>
          <p:nvPr userDrawn="1"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4684" y="6362623"/>
            <a:ext cx="622300" cy="1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39;p1">
            <a:extLst>
              <a:ext uri="{FF2B5EF4-FFF2-40B4-BE49-F238E27FC236}">
                <a16:creationId xmlns:a16="http://schemas.microsoft.com/office/drawing/2014/main" id="{1707D53C-74E7-E623-56F2-19BF89D09A3C}"/>
              </a:ext>
            </a:extLst>
          </p:cNvPr>
          <p:cNvPicPr preferRelativeResize="0"/>
          <p:nvPr userDrawn="1"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8150" y="6324856"/>
            <a:ext cx="480313" cy="17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0;p1">
            <a:extLst>
              <a:ext uri="{FF2B5EF4-FFF2-40B4-BE49-F238E27FC236}">
                <a16:creationId xmlns:a16="http://schemas.microsoft.com/office/drawing/2014/main" id="{BEC90277-6349-48A5-004C-4070996A61DB}"/>
              </a:ext>
            </a:extLst>
          </p:cNvPr>
          <p:cNvPicPr preferRelativeResize="0"/>
          <p:nvPr userDrawn="1"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5979" y="6172145"/>
            <a:ext cx="301675" cy="33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1;p1">
            <a:extLst>
              <a:ext uri="{FF2B5EF4-FFF2-40B4-BE49-F238E27FC236}">
                <a16:creationId xmlns:a16="http://schemas.microsoft.com/office/drawing/2014/main" id="{D38A040D-CD92-A7AD-70FE-4F1B819DA624}"/>
              </a:ext>
            </a:extLst>
          </p:cNvPr>
          <p:cNvPicPr preferRelativeResize="0"/>
          <p:nvPr userDrawn="1"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163" y="6384445"/>
            <a:ext cx="622300" cy="1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2;p1">
            <a:extLst>
              <a:ext uri="{FF2B5EF4-FFF2-40B4-BE49-F238E27FC236}">
                <a16:creationId xmlns:a16="http://schemas.microsoft.com/office/drawing/2014/main" id="{1C087657-A199-B2E1-E04A-8E34098E0397}"/>
              </a:ext>
            </a:extLst>
          </p:cNvPr>
          <p:cNvPicPr preferRelativeResize="0"/>
          <p:nvPr userDrawn="1"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7438" y="6307719"/>
            <a:ext cx="583450" cy="21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3;p1">
            <a:extLst>
              <a:ext uri="{FF2B5EF4-FFF2-40B4-BE49-F238E27FC236}">
                <a16:creationId xmlns:a16="http://schemas.microsoft.com/office/drawing/2014/main" id="{35D89B6D-4495-C297-24B1-8AF3D61D1F89}"/>
              </a:ext>
            </a:extLst>
          </p:cNvPr>
          <p:cNvPicPr preferRelativeResize="0"/>
          <p:nvPr userDrawn="1"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7438" y="6156886"/>
            <a:ext cx="191250" cy="35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4;p1">
            <a:extLst>
              <a:ext uri="{FF2B5EF4-FFF2-40B4-BE49-F238E27FC236}">
                <a16:creationId xmlns:a16="http://schemas.microsoft.com/office/drawing/2014/main" id="{71FDE8E0-03F7-8C03-0926-DF871699A142}"/>
              </a:ext>
            </a:extLst>
          </p:cNvPr>
          <p:cNvPicPr preferRelativeResize="0"/>
          <p:nvPr userDrawn="1"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5238" y="6292819"/>
            <a:ext cx="476250" cy="21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5;p1">
            <a:extLst>
              <a:ext uri="{FF2B5EF4-FFF2-40B4-BE49-F238E27FC236}">
                <a16:creationId xmlns:a16="http://schemas.microsoft.com/office/drawing/2014/main" id="{A85848E3-B8CF-08EC-2DC6-964EEF4A7908}"/>
              </a:ext>
            </a:extLst>
          </p:cNvPr>
          <p:cNvPicPr preferRelativeResize="0"/>
          <p:nvPr userDrawn="1"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43113" y="6256146"/>
            <a:ext cx="31115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6;p1">
            <a:extLst>
              <a:ext uri="{FF2B5EF4-FFF2-40B4-BE49-F238E27FC236}">
                <a16:creationId xmlns:a16="http://schemas.microsoft.com/office/drawing/2014/main" id="{277803E0-A2B1-BFE8-7AB4-8F2AE72AE9E1}"/>
              </a:ext>
            </a:extLst>
          </p:cNvPr>
          <p:cNvPicPr preferRelativeResize="0"/>
          <p:nvPr userDrawn="1"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7304" y="6229518"/>
            <a:ext cx="401808" cy="28062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16;p36">
            <a:extLst>
              <a:ext uri="{FF2B5EF4-FFF2-40B4-BE49-F238E27FC236}">
                <a16:creationId xmlns:a16="http://schemas.microsoft.com/office/drawing/2014/main" id="{74DBFA7C-D35C-8C12-015F-ECCF7729F4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2965" y="0"/>
            <a:ext cx="10659035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B552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FBB5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55347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35;p1">
            <a:extLst>
              <a:ext uri="{FF2B5EF4-FFF2-40B4-BE49-F238E27FC236}">
                <a16:creationId xmlns:a16="http://schemas.microsoft.com/office/drawing/2014/main" id="{81364929-6D1D-BC9A-D0CD-1FC7B815B475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575" y="6122431"/>
            <a:ext cx="401807" cy="2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6;p1">
            <a:extLst>
              <a:ext uri="{FF2B5EF4-FFF2-40B4-BE49-F238E27FC236}">
                <a16:creationId xmlns:a16="http://schemas.microsoft.com/office/drawing/2014/main" id="{8C3E5E57-1D70-F5EE-5094-C450B6DB1A36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9710" y="6074807"/>
            <a:ext cx="389973" cy="34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;p1">
            <a:extLst>
              <a:ext uri="{FF2B5EF4-FFF2-40B4-BE49-F238E27FC236}">
                <a16:creationId xmlns:a16="http://schemas.microsoft.com/office/drawing/2014/main" id="{0CA5490B-90DB-6FE5-0BCE-5520747D0A37}"/>
              </a:ext>
            </a:extLst>
          </p:cNvPr>
          <p:cNvPicPr preferRelativeResize="0"/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233" y="6264519"/>
            <a:ext cx="568039" cy="15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8;p1">
            <a:extLst>
              <a:ext uri="{FF2B5EF4-FFF2-40B4-BE49-F238E27FC236}">
                <a16:creationId xmlns:a16="http://schemas.microsoft.com/office/drawing/2014/main" id="{A33CD29D-AAD7-A1EA-D313-36C10D98B8E3}"/>
              </a:ext>
            </a:extLst>
          </p:cNvPr>
          <p:cNvPicPr preferRelativeResize="0"/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3781" y="6272088"/>
            <a:ext cx="622300" cy="1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9;p1">
            <a:extLst>
              <a:ext uri="{FF2B5EF4-FFF2-40B4-BE49-F238E27FC236}">
                <a16:creationId xmlns:a16="http://schemas.microsoft.com/office/drawing/2014/main" id="{C7C70671-BE0F-0FFA-055B-D50EB6051C6D}"/>
              </a:ext>
            </a:extLst>
          </p:cNvPr>
          <p:cNvPicPr preferRelativeResize="0"/>
          <p:nvPr userDrawn="1"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7247" y="6234321"/>
            <a:ext cx="480313" cy="17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0;p1">
            <a:extLst>
              <a:ext uri="{FF2B5EF4-FFF2-40B4-BE49-F238E27FC236}">
                <a16:creationId xmlns:a16="http://schemas.microsoft.com/office/drawing/2014/main" id="{85CCFC40-0A30-183D-E14A-8C25E152D602}"/>
              </a:ext>
            </a:extLst>
          </p:cNvPr>
          <p:cNvPicPr preferRelativeResize="0"/>
          <p:nvPr userDrawn="1"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076" y="6081610"/>
            <a:ext cx="301675" cy="33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41;p1">
            <a:extLst>
              <a:ext uri="{FF2B5EF4-FFF2-40B4-BE49-F238E27FC236}">
                <a16:creationId xmlns:a16="http://schemas.microsoft.com/office/drawing/2014/main" id="{464C9AB6-D3B6-1804-B1B2-5622902BCBAF}"/>
              </a:ext>
            </a:extLst>
          </p:cNvPr>
          <p:cNvPicPr preferRelativeResize="0"/>
          <p:nvPr userDrawn="1"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6260" y="6293910"/>
            <a:ext cx="622300" cy="1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42;p1">
            <a:extLst>
              <a:ext uri="{FF2B5EF4-FFF2-40B4-BE49-F238E27FC236}">
                <a16:creationId xmlns:a16="http://schemas.microsoft.com/office/drawing/2014/main" id="{317D0E35-5A2A-9462-080A-B8B69B732B57}"/>
              </a:ext>
            </a:extLst>
          </p:cNvPr>
          <p:cNvPicPr preferRelativeResize="0"/>
          <p:nvPr userDrawn="1"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6535" y="6217184"/>
            <a:ext cx="583450" cy="21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43;p1">
            <a:extLst>
              <a:ext uri="{FF2B5EF4-FFF2-40B4-BE49-F238E27FC236}">
                <a16:creationId xmlns:a16="http://schemas.microsoft.com/office/drawing/2014/main" id="{CE26056D-BCCF-425D-7D4A-B82F5C37888D}"/>
              </a:ext>
            </a:extLst>
          </p:cNvPr>
          <p:cNvPicPr preferRelativeResize="0"/>
          <p:nvPr userDrawn="1"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6535" y="6066351"/>
            <a:ext cx="191250" cy="35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BB72A2-0572-3DB8-3B5A-599B84CC0D2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Google Shape;44;p1">
            <a:extLst>
              <a:ext uri="{FF2B5EF4-FFF2-40B4-BE49-F238E27FC236}">
                <a16:creationId xmlns:a16="http://schemas.microsoft.com/office/drawing/2014/main" id="{A3F41C4E-2F0F-6BC1-0B5C-7C53EFD9740E}"/>
              </a:ext>
            </a:extLst>
          </p:cNvPr>
          <p:cNvPicPr preferRelativeResize="0"/>
          <p:nvPr userDrawn="1"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4335" y="6202284"/>
            <a:ext cx="476250" cy="21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45;p1">
            <a:extLst>
              <a:ext uri="{FF2B5EF4-FFF2-40B4-BE49-F238E27FC236}">
                <a16:creationId xmlns:a16="http://schemas.microsoft.com/office/drawing/2014/main" id="{66F7DC6E-39AF-B5D5-3144-6F683EC29D4D}"/>
              </a:ext>
            </a:extLst>
          </p:cNvPr>
          <p:cNvPicPr preferRelativeResize="0"/>
          <p:nvPr userDrawn="1"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2210" y="6165611"/>
            <a:ext cx="31115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46;p1">
            <a:extLst>
              <a:ext uri="{FF2B5EF4-FFF2-40B4-BE49-F238E27FC236}">
                <a16:creationId xmlns:a16="http://schemas.microsoft.com/office/drawing/2014/main" id="{A67070CA-3CC0-63B3-C3BA-B8F4E9E3F807}"/>
              </a:ext>
            </a:extLst>
          </p:cNvPr>
          <p:cNvPicPr preferRelativeResize="0"/>
          <p:nvPr userDrawn="1"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6401" y="6138983"/>
            <a:ext cx="401808" cy="2806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;p36">
            <a:extLst>
              <a:ext uri="{FF2B5EF4-FFF2-40B4-BE49-F238E27FC236}">
                <a16:creationId xmlns:a16="http://schemas.microsoft.com/office/drawing/2014/main" id="{6F7BE641-C89C-3CBB-1906-FA3908B4984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2210" y="349702"/>
            <a:ext cx="7785441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B552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5683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6993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35;p1">
            <a:extLst>
              <a:ext uri="{FF2B5EF4-FFF2-40B4-BE49-F238E27FC236}">
                <a16:creationId xmlns:a16="http://schemas.microsoft.com/office/drawing/2014/main" id="{81364929-6D1D-BC9A-D0CD-1FC7B815B475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575" y="6122431"/>
            <a:ext cx="401807" cy="2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6;p1">
            <a:extLst>
              <a:ext uri="{FF2B5EF4-FFF2-40B4-BE49-F238E27FC236}">
                <a16:creationId xmlns:a16="http://schemas.microsoft.com/office/drawing/2014/main" id="{8C3E5E57-1D70-F5EE-5094-C450B6DB1A36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9710" y="6074807"/>
            <a:ext cx="389973" cy="34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;p1">
            <a:extLst>
              <a:ext uri="{FF2B5EF4-FFF2-40B4-BE49-F238E27FC236}">
                <a16:creationId xmlns:a16="http://schemas.microsoft.com/office/drawing/2014/main" id="{0CA5490B-90DB-6FE5-0BCE-5520747D0A37}"/>
              </a:ext>
            </a:extLst>
          </p:cNvPr>
          <p:cNvPicPr preferRelativeResize="0"/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233" y="6264519"/>
            <a:ext cx="568039" cy="15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8;p1">
            <a:extLst>
              <a:ext uri="{FF2B5EF4-FFF2-40B4-BE49-F238E27FC236}">
                <a16:creationId xmlns:a16="http://schemas.microsoft.com/office/drawing/2014/main" id="{A33CD29D-AAD7-A1EA-D313-36C10D98B8E3}"/>
              </a:ext>
            </a:extLst>
          </p:cNvPr>
          <p:cNvPicPr preferRelativeResize="0"/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3781" y="6272088"/>
            <a:ext cx="622300" cy="1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9;p1">
            <a:extLst>
              <a:ext uri="{FF2B5EF4-FFF2-40B4-BE49-F238E27FC236}">
                <a16:creationId xmlns:a16="http://schemas.microsoft.com/office/drawing/2014/main" id="{C7C70671-BE0F-0FFA-055B-D50EB6051C6D}"/>
              </a:ext>
            </a:extLst>
          </p:cNvPr>
          <p:cNvPicPr preferRelativeResize="0"/>
          <p:nvPr userDrawn="1"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7247" y="6234321"/>
            <a:ext cx="480313" cy="17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0;p1">
            <a:extLst>
              <a:ext uri="{FF2B5EF4-FFF2-40B4-BE49-F238E27FC236}">
                <a16:creationId xmlns:a16="http://schemas.microsoft.com/office/drawing/2014/main" id="{85CCFC40-0A30-183D-E14A-8C25E152D602}"/>
              </a:ext>
            </a:extLst>
          </p:cNvPr>
          <p:cNvPicPr preferRelativeResize="0"/>
          <p:nvPr userDrawn="1"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076" y="6081610"/>
            <a:ext cx="301675" cy="33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41;p1">
            <a:extLst>
              <a:ext uri="{FF2B5EF4-FFF2-40B4-BE49-F238E27FC236}">
                <a16:creationId xmlns:a16="http://schemas.microsoft.com/office/drawing/2014/main" id="{464C9AB6-D3B6-1804-B1B2-5622902BCBAF}"/>
              </a:ext>
            </a:extLst>
          </p:cNvPr>
          <p:cNvPicPr preferRelativeResize="0"/>
          <p:nvPr userDrawn="1"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6260" y="6293910"/>
            <a:ext cx="622300" cy="1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5AC3151-25C8-5672-5A7D-453A191ACCB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Google Shape;42;p1">
            <a:extLst>
              <a:ext uri="{FF2B5EF4-FFF2-40B4-BE49-F238E27FC236}">
                <a16:creationId xmlns:a16="http://schemas.microsoft.com/office/drawing/2014/main" id="{317D0E35-5A2A-9462-080A-B8B69B732B57}"/>
              </a:ext>
            </a:extLst>
          </p:cNvPr>
          <p:cNvPicPr preferRelativeResize="0"/>
          <p:nvPr userDrawn="1"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6535" y="6217184"/>
            <a:ext cx="583450" cy="21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43;p1">
            <a:extLst>
              <a:ext uri="{FF2B5EF4-FFF2-40B4-BE49-F238E27FC236}">
                <a16:creationId xmlns:a16="http://schemas.microsoft.com/office/drawing/2014/main" id="{CE26056D-BCCF-425D-7D4A-B82F5C37888D}"/>
              </a:ext>
            </a:extLst>
          </p:cNvPr>
          <p:cNvPicPr preferRelativeResize="0"/>
          <p:nvPr userDrawn="1"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6535" y="6066351"/>
            <a:ext cx="191250" cy="35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44;p1">
            <a:extLst>
              <a:ext uri="{FF2B5EF4-FFF2-40B4-BE49-F238E27FC236}">
                <a16:creationId xmlns:a16="http://schemas.microsoft.com/office/drawing/2014/main" id="{A3F41C4E-2F0F-6BC1-0B5C-7C53EFD9740E}"/>
              </a:ext>
            </a:extLst>
          </p:cNvPr>
          <p:cNvPicPr preferRelativeResize="0"/>
          <p:nvPr userDrawn="1"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4335" y="6202284"/>
            <a:ext cx="476250" cy="21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45;p1">
            <a:extLst>
              <a:ext uri="{FF2B5EF4-FFF2-40B4-BE49-F238E27FC236}">
                <a16:creationId xmlns:a16="http://schemas.microsoft.com/office/drawing/2014/main" id="{66F7DC6E-39AF-B5D5-3144-6F683EC29D4D}"/>
              </a:ext>
            </a:extLst>
          </p:cNvPr>
          <p:cNvPicPr preferRelativeResize="0"/>
          <p:nvPr userDrawn="1"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2210" y="6165611"/>
            <a:ext cx="31115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46;p1">
            <a:extLst>
              <a:ext uri="{FF2B5EF4-FFF2-40B4-BE49-F238E27FC236}">
                <a16:creationId xmlns:a16="http://schemas.microsoft.com/office/drawing/2014/main" id="{A67070CA-3CC0-63B3-C3BA-B8F4E9E3F807}"/>
              </a:ext>
            </a:extLst>
          </p:cNvPr>
          <p:cNvPicPr preferRelativeResize="0"/>
          <p:nvPr userDrawn="1"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6401" y="6138983"/>
            <a:ext cx="401808" cy="2806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;p36">
            <a:extLst>
              <a:ext uri="{FF2B5EF4-FFF2-40B4-BE49-F238E27FC236}">
                <a16:creationId xmlns:a16="http://schemas.microsoft.com/office/drawing/2014/main" id="{6F7BE641-C89C-3CBB-1906-FA3908B4984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2210" y="349702"/>
            <a:ext cx="7785441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B552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58B14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1113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35;p1">
            <a:extLst>
              <a:ext uri="{FF2B5EF4-FFF2-40B4-BE49-F238E27FC236}">
                <a16:creationId xmlns:a16="http://schemas.microsoft.com/office/drawing/2014/main" id="{81364929-6D1D-BC9A-D0CD-1FC7B815B475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575" y="6122431"/>
            <a:ext cx="401807" cy="2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6;p1">
            <a:extLst>
              <a:ext uri="{FF2B5EF4-FFF2-40B4-BE49-F238E27FC236}">
                <a16:creationId xmlns:a16="http://schemas.microsoft.com/office/drawing/2014/main" id="{8C3E5E57-1D70-F5EE-5094-C450B6DB1A36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9710" y="6074807"/>
            <a:ext cx="389973" cy="34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;p1">
            <a:extLst>
              <a:ext uri="{FF2B5EF4-FFF2-40B4-BE49-F238E27FC236}">
                <a16:creationId xmlns:a16="http://schemas.microsoft.com/office/drawing/2014/main" id="{0CA5490B-90DB-6FE5-0BCE-5520747D0A37}"/>
              </a:ext>
            </a:extLst>
          </p:cNvPr>
          <p:cNvPicPr preferRelativeResize="0"/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233" y="6264519"/>
            <a:ext cx="568039" cy="15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8;p1">
            <a:extLst>
              <a:ext uri="{FF2B5EF4-FFF2-40B4-BE49-F238E27FC236}">
                <a16:creationId xmlns:a16="http://schemas.microsoft.com/office/drawing/2014/main" id="{A33CD29D-AAD7-A1EA-D313-36C10D98B8E3}"/>
              </a:ext>
            </a:extLst>
          </p:cNvPr>
          <p:cNvPicPr preferRelativeResize="0"/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3781" y="6272088"/>
            <a:ext cx="622300" cy="1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9;p1">
            <a:extLst>
              <a:ext uri="{FF2B5EF4-FFF2-40B4-BE49-F238E27FC236}">
                <a16:creationId xmlns:a16="http://schemas.microsoft.com/office/drawing/2014/main" id="{C7C70671-BE0F-0FFA-055B-D50EB6051C6D}"/>
              </a:ext>
            </a:extLst>
          </p:cNvPr>
          <p:cNvPicPr preferRelativeResize="0"/>
          <p:nvPr userDrawn="1"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7247" y="6234321"/>
            <a:ext cx="480313" cy="17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2C090C41-C5B8-4D3B-C54A-77E923C9623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Google Shape;40;p1">
            <a:extLst>
              <a:ext uri="{FF2B5EF4-FFF2-40B4-BE49-F238E27FC236}">
                <a16:creationId xmlns:a16="http://schemas.microsoft.com/office/drawing/2014/main" id="{85CCFC40-0A30-183D-E14A-8C25E152D602}"/>
              </a:ext>
            </a:extLst>
          </p:cNvPr>
          <p:cNvPicPr preferRelativeResize="0"/>
          <p:nvPr userDrawn="1"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076" y="6081610"/>
            <a:ext cx="301675" cy="33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41;p1">
            <a:extLst>
              <a:ext uri="{FF2B5EF4-FFF2-40B4-BE49-F238E27FC236}">
                <a16:creationId xmlns:a16="http://schemas.microsoft.com/office/drawing/2014/main" id="{464C9AB6-D3B6-1804-B1B2-5622902BCBAF}"/>
              </a:ext>
            </a:extLst>
          </p:cNvPr>
          <p:cNvPicPr preferRelativeResize="0"/>
          <p:nvPr userDrawn="1"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6260" y="6293910"/>
            <a:ext cx="622300" cy="1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42;p1">
            <a:extLst>
              <a:ext uri="{FF2B5EF4-FFF2-40B4-BE49-F238E27FC236}">
                <a16:creationId xmlns:a16="http://schemas.microsoft.com/office/drawing/2014/main" id="{317D0E35-5A2A-9462-080A-B8B69B732B57}"/>
              </a:ext>
            </a:extLst>
          </p:cNvPr>
          <p:cNvPicPr preferRelativeResize="0"/>
          <p:nvPr userDrawn="1"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6535" y="6217184"/>
            <a:ext cx="583450" cy="21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43;p1">
            <a:extLst>
              <a:ext uri="{FF2B5EF4-FFF2-40B4-BE49-F238E27FC236}">
                <a16:creationId xmlns:a16="http://schemas.microsoft.com/office/drawing/2014/main" id="{CE26056D-BCCF-425D-7D4A-B82F5C37888D}"/>
              </a:ext>
            </a:extLst>
          </p:cNvPr>
          <p:cNvPicPr preferRelativeResize="0"/>
          <p:nvPr userDrawn="1"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6535" y="6066351"/>
            <a:ext cx="191250" cy="35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44;p1">
            <a:extLst>
              <a:ext uri="{FF2B5EF4-FFF2-40B4-BE49-F238E27FC236}">
                <a16:creationId xmlns:a16="http://schemas.microsoft.com/office/drawing/2014/main" id="{A3F41C4E-2F0F-6BC1-0B5C-7C53EFD9740E}"/>
              </a:ext>
            </a:extLst>
          </p:cNvPr>
          <p:cNvPicPr preferRelativeResize="0"/>
          <p:nvPr userDrawn="1"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4335" y="6202284"/>
            <a:ext cx="476250" cy="21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45;p1">
            <a:extLst>
              <a:ext uri="{FF2B5EF4-FFF2-40B4-BE49-F238E27FC236}">
                <a16:creationId xmlns:a16="http://schemas.microsoft.com/office/drawing/2014/main" id="{66F7DC6E-39AF-B5D5-3144-6F683EC29D4D}"/>
              </a:ext>
            </a:extLst>
          </p:cNvPr>
          <p:cNvPicPr preferRelativeResize="0"/>
          <p:nvPr userDrawn="1"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2210" y="6165611"/>
            <a:ext cx="31115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46;p1">
            <a:extLst>
              <a:ext uri="{FF2B5EF4-FFF2-40B4-BE49-F238E27FC236}">
                <a16:creationId xmlns:a16="http://schemas.microsoft.com/office/drawing/2014/main" id="{A67070CA-3CC0-63B3-C3BA-B8F4E9E3F807}"/>
              </a:ext>
            </a:extLst>
          </p:cNvPr>
          <p:cNvPicPr preferRelativeResize="0"/>
          <p:nvPr userDrawn="1"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6401" y="6138983"/>
            <a:ext cx="401808" cy="2806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;p36">
            <a:extLst>
              <a:ext uri="{FF2B5EF4-FFF2-40B4-BE49-F238E27FC236}">
                <a16:creationId xmlns:a16="http://schemas.microsoft.com/office/drawing/2014/main" id="{6F7BE641-C89C-3CBB-1906-FA3908B4984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2210" y="349702"/>
            <a:ext cx="7785441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B552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FBB5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28331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35;p1">
            <a:extLst>
              <a:ext uri="{FF2B5EF4-FFF2-40B4-BE49-F238E27FC236}">
                <a16:creationId xmlns:a16="http://schemas.microsoft.com/office/drawing/2014/main" id="{81364929-6D1D-BC9A-D0CD-1FC7B815B475}"/>
              </a:ext>
            </a:extLst>
          </p:cNvPr>
          <p:cNvPicPr preferRelativeResize="0"/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0575" y="6122431"/>
            <a:ext cx="401807" cy="294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6;p1">
            <a:extLst>
              <a:ext uri="{FF2B5EF4-FFF2-40B4-BE49-F238E27FC236}">
                <a16:creationId xmlns:a16="http://schemas.microsoft.com/office/drawing/2014/main" id="{8C3E5E57-1D70-F5EE-5094-C450B6DB1A36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9710" y="6074807"/>
            <a:ext cx="389973" cy="34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7;p1">
            <a:extLst>
              <a:ext uri="{FF2B5EF4-FFF2-40B4-BE49-F238E27FC236}">
                <a16:creationId xmlns:a16="http://schemas.microsoft.com/office/drawing/2014/main" id="{0CA5490B-90DB-6FE5-0BCE-5520747D0A37}"/>
              </a:ext>
            </a:extLst>
          </p:cNvPr>
          <p:cNvPicPr preferRelativeResize="0"/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6233" y="6264519"/>
            <a:ext cx="568039" cy="15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8;p1">
            <a:extLst>
              <a:ext uri="{FF2B5EF4-FFF2-40B4-BE49-F238E27FC236}">
                <a16:creationId xmlns:a16="http://schemas.microsoft.com/office/drawing/2014/main" id="{A33CD29D-AAD7-A1EA-D313-36C10D98B8E3}"/>
              </a:ext>
            </a:extLst>
          </p:cNvPr>
          <p:cNvPicPr preferRelativeResize="0"/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3781" y="6272088"/>
            <a:ext cx="622300" cy="14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9;p1">
            <a:extLst>
              <a:ext uri="{FF2B5EF4-FFF2-40B4-BE49-F238E27FC236}">
                <a16:creationId xmlns:a16="http://schemas.microsoft.com/office/drawing/2014/main" id="{C7C70671-BE0F-0FFA-055B-D50EB6051C6D}"/>
              </a:ext>
            </a:extLst>
          </p:cNvPr>
          <p:cNvPicPr preferRelativeResize="0"/>
          <p:nvPr userDrawn="1"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7247" y="6234321"/>
            <a:ext cx="480313" cy="17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CB09BF4D-FDD1-AE56-FF17-1EDDED2F314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Google Shape;40;p1">
            <a:extLst>
              <a:ext uri="{FF2B5EF4-FFF2-40B4-BE49-F238E27FC236}">
                <a16:creationId xmlns:a16="http://schemas.microsoft.com/office/drawing/2014/main" id="{85CCFC40-0A30-183D-E14A-8C25E152D602}"/>
              </a:ext>
            </a:extLst>
          </p:cNvPr>
          <p:cNvPicPr preferRelativeResize="0"/>
          <p:nvPr userDrawn="1"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076" y="6081610"/>
            <a:ext cx="301675" cy="33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41;p1">
            <a:extLst>
              <a:ext uri="{FF2B5EF4-FFF2-40B4-BE49-F238E27FC236}">
                <a16:creationId xmlns:a16="http://schemas.microsoft.com/office/drawing/2014/main" id="{464C9AB6-D3B6-1804-B1B2-5622902BCBAF}"/>
              </a:ext>
            </a:extLst>
          </p:cNvPr>
          <p:cNvPicPr preferRelativeResize="0"/>
          <p:nvPr userDrawn="1"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6260" y="6293910"/>
            <a:ext cx="622300" cy="12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42;p1">
            <a:extLst>
              <a:ext uri="{FF2B5EF4-FFF2-40B4-BE49-F238E27FC236}">
                <a16:creationId xmlns:a16="http://schemas.microsoft.com/office/drawing/2014/main" id="{317D0E35-5A2A-9462-080A-B8B69B732B57}"/>
              </a:ext>
            </a:extLst>
          </p:cNvPr>
          <p:cNvPicPr preferRelativeResize="0"/>
          <p:nvPr userDrawn="1"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6535" y="6217184"/>
            <a:ext cx="583450" cy="21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43;p1">
            <a:extLst>
              <a:ext uri="{FF2B5EF4-FFF2-40B4-BE49-F238E27FC236}">
                <a16:creationId xmlns:a16="http://schemas.microsoft.com/office/drawing/2014/main" id="{CE26056D-BCCF-425D-7D4A-B82F5C37888D}"/>
              </a:ext>
            </a:extLst>
          </p:cNvPr>
          <p:cNvPicPr preferRelativeResize="0"/>
          <p:nvPr userDrawn="1"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6535" y="6066351"/>
            <a:ext cx="191250" cy="35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44;p1">
            <a:extLst>
              <a:ext uri="{FF2B5EF4-FFF2-40B4-BE49-F238E27FC236}">
                <a16:creationId xmlns:a16="http://schemas.microsoft.com/office/drawing/2014/main" id="{A3F41C4E-2F0F-6BC1-0B5C-7C53EFD9740E}"/>
              </a:ext>
            </a:extLst>
          </p:cNvPr>
          <p:cNvPicPr preferRelativeResize="0"/>
          <p:nvPr userDrawn="1"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04335" y="6202284"/>
            <a:ext cx="476250" cy="21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45;p1">
            <a:extLst>
              <a:ext uri="{FF2B5EF4-FFF2-40B4-BE49-F238E27FC236}">
                <a16:creationId xmlns:a16="http://schemas.microsoft.com/office/drawing/2014/main" id="{66F7DC6E-39AF-B5D5-3144-6F683EC29D4D}"/>
              </a:ext>
            </a:extLst>
          </p:cNvPr>
          <p:cNvPicPr preferRelativeResize="0"/>
          <p:nvPr userDrawn="1"/>
        </p:nvPicPr>
        <p:blipFill rotWithShape="1">
          <a:blip r:embed="rId1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2210" y="6165611"/>
            <a:ext cx="311150" cy="2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46;p1">
            <a:extLst>
              <a:ext uri="{FF2B5EF4-FFF2-40B4-BE49-F238E27FC236}">
                <a16:creationId xmlns:a16="http://schemas.microsoft.com/office/drawing/2014/main" id="{A67070CA-3CC0-63B3-C3BA-B8F4E9E3F807}"/>
              </a:ext>
            </a:extLst>
          </p:cNvPr>
          <p:cNvPicPr preferRelativeResize="0"/>
          <p:nvPr userDrawn="1"/>
        </p:nvPicPr>
        <p:blipFill rotWithShape="1">
          <a:blip r:embed="rId1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6401" y="6138983"/>
            <a:ext cx="401808" cy="2806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;p36">
            <a:extLst>
              <a:ext uri="{FF2B5EF4-FFF2-40B4-BE49-F238E27FC236}">
                <a16:creationId xmlns:a16="http://schemas.microsoft.com/office/drawing/2014/main" id="{6F7BE641-C89C-3CBB-1906-FA3908B4984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2210" y="349702"/>
            <a:ext cx="7785441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B552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C3582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573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8CCF6-5493-442C-42BB-F3A50892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1AF08-049F-2721-77BF-44B0C8C3AF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C8842-9F3C-195D-628B-A068B972D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03F19-E95B-3A8A-27C1-E6867DBCD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946DB-4BBE-6D16-247B-C1C799A1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02B5-116F-4846-9889-224D5FFD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63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lines&#10;&#10;Description automatically generated">
            <a:extLst>
              <a:ext uri="{FF2B5EF4-FFF2-40B4-BE49-F238E27FC236}">
                <a16:creationId xmlns:a16="http://schemas.microsoft.com/office/drawing/2014/main" id="{AC2592BD-26E1-CF5E-9FF3-2F84C3E599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17212F82-8B59-44BA-6721-719637002A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683" y="6062004"/>
            <a:ext cx="1476634" cy="49378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F75958-DAF0-ACC1-4D60-4D32F8543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7676" y="986828"/>
            <a:ext cx="7039942" cy="3315243"/>
          </a:xfrm>
        </p:spPr>
        <p:txBody>
          <a:bodyPr anchor="b"/>
          <a:lstStyle>
            <a:lvl1pPr algn="ctr">
              <a:defRPr sz="6000">
                <a:solidFill>
                  <a:srgbClr val="006939"/>
                </a:solidFill>
                <a:latin typeface="Gotham Black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609CAFE-0C0A-CDCA-FA18-5C94B38C5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979" y="4376039"/>
            <a:ext cx="6197336" cy="818433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93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05247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lines&#10;&#10;Description automatically generated">
            <a:extLst>
              <a:ext uri="{FF2B5EF4-FFF2-40B4-BE49-F238E27FC236}">
                <a16:creationId xmlns:a16="http://schemas.microsoft.com/office/drawing/2014/main" id="{94829F9C-E9F2-C472-3DAD-2B5366A04D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F75958-DAF0-ACC1-4D60-4D32F8543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7676" y="986828"/>
            <a:ext cx="7039942" cy="3315243"/>
          </a:xfrm>
        </p:spPr>
        <p:txBody>
          <a:bodyPr anchor="b"/>
          <a:lstStyle>
            <a:lvl1pPr algn="ctr">
              <a:defRPr sz="6000">
                <a:solidFill>
                  <a:srgbClr val="C3582B"/>
                </a:solidFill>
                <a:latin typeface="Gotham Black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609CAFE-0C0A-CDCA-FA18-5C94B38C5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979" y="4376039"/>
            <a:ext cx="6197336" cy="818433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C3582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pic>
        <p:nvPicPr>
          <p:cNvPr id="6" name="Picture 5" descr="A black and orange text&#10;&#10;Description automatically generated">
            <a:extLst>
              <a:ext uri="{FF2B5EF4-FFF2-40B4-BE49-F238E27FC236}">
                <a16:creationId xmlns:a16="http://schemas.microsoft.com/office/drawing/2014/main" id="{5CF65C8D-83FE-8A3A-A65D-331F73F6C1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683" y="6154305"/>
            <a:ext cx="1476634" cy="49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5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E82FCE48-0CB7-C738-37EC-2053D3D624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16;p36">
            <a:extLst>
              <a:ext uri="{FF2B5EF4-FFF2-40B4-BE49-F238E27FC236}">
                <a16:creationId xmlns:a16="http://schemas.microsoft.com/office/drawing/2014/main" id="{CFB219EE-9AC7-8586-AB2A-99B9A669F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2210" y="349702"/>
            <a:ext cx="7785441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B552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C3582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67A79-3DB8-3BDE-A48D-7EA332443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CECF0-E192-EF54-6918-20F04CAFD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86890-A6F6-AA5A-084B-E8BECAB6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0B9CF-7211-46A8-6361-2B0A0346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EiA Learning Event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A033D-EEEF-F9FB-0F6B-5A13D26D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EC4D0-2552-4B60-BD29-5865AA5A472A}" type="slidenum">
              <a:rPr lang="en-ZA" smtClean="0"/>
              <a:t>‹#›</a:t>
            </a:fld>
            <a:endParaRPr lang="en-ZA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BDE6C370-E804-B7EF-7487-DF56D84FC6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0539" y="749320"/>
            <a:ext cx="1771461" cy="5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601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E5486A8-1D20-A735-3E70-E8DB2D7B64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095F1661-774E-0798-089A-A1DF63C54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3889" y="869133"/>
            <a:ext cx="1678111" cy="561160"/>
          </a:xfrm>
          <a:prstGeom prst="rect">
            <a:avLst/>
          </a:prstGeom>
        </p:spPr>
      </p:pic>
      <p:sp>
        <p:nvSpPr>
          <p:cNvPr id="9" name="Google Shape;16;p36">
            <a:extLst>
              <a:ext uri="{FF2B5EF4-FFF2-40B4-BE49-F238E27FC236}">
                <a16:creationId xmlns:a16="http://schemas.microsoft.com/office/drawing/2014/main" id="{CFB219EE-9AC7-8586-AB2A-99B9A669F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2210" y="349702"/>
            <a:ext cx="7785441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B552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5683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67A79-3DB8-3BDE-A48D-7EA332443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CECF0-E192-EF54-6918-20F04CAFD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86890-A6F6-AA5A-084B-E8BECAB6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0B9CF-7211-46A8-6361-2B0A0346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EiA Learning Event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A033D-EEEF-F9FB-0F6B-5A13D26D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EC4D0-2552-4B60-BD29-5865AA5A472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31271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A78C4BF-D468-B83B-3D1A-64657EC522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095F1661-774E-0798-089A-A1DF63C54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0066" y="692133"/>
            <a:ext cx="1731934" cy="579159"/>
          </a:xfrm>
          <a:prstGeom prst="rect">
            <a:avLst/>
          </a:prstGeom>
        </p:spPr>
      </p:pic>
      <p:sp>
        <p:nvSpPr>
          <p:cNvPr id="9" name="Google Shape;16;p36">
            <a:extLst>
              <a:ext uri="{FF2B5EF4-FFF2-40B4-BE49-F238E27FC236}">
                <a16:creationId xmlns:a16="http://schemas.microsoft.com/office/drawing/2014/main" id="{CFB219EE-9AC7-8586-AB2A-99B9A669F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2210" y="349702"/>
            <a:ext cx="7785441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B552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05683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67A79-3DB8-3BDE-A48D-7EA332443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CECF0-E192-EF54-6918-20F04CAFD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86890-A6F6-AA5A-084B-E8BECAB6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0B9CF-7211-46A8-6361-2B0A0346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EiA Learning Event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A033D-EEEF-F9FB-0F6B-5A13D26D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EC4D0-2552-4B60-BD29-5865AA5A472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378197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A81FCFD6-3ADE-975F-0DFB-7FCECD2E2C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Google Shape;16;p36">
            <a:extLst>
              <a:ext uri="{FF2B5EF4-FFF2-40B4-BE49-F238E27FC236}">
                <a16:creationId xmlns:a16="http://schemas.microsoft.com/office/drawing/2014/main" id="{CFB219EE-9AC7-8586-AB2A-99B9A669FF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32210" y="349702"/>
            <a:ext cx="7785441" cy="126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B552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C3582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67A79-3DB8-3BDE-A48D-7EA332443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CECF0-E192-EF54-6918-20F04CAFD7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86890-A6F6-AA5A-084B-E8BECAB61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0B9CF-7211-46A8-6361-2B0A0346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EiA Learning Event 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A033D-EEEF-F9FB-0F6B-5A13D26D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EC4D0-2552-4B60-BD29-5865AA5A472A}" type="slidenum">
              <a:rPr lang="en-ZA" smtClean="0"/>
              <a:t>‹#›</a:t>
            </a:fld>
            <a:endParaRPr lang="en-ZA"/>
          </a:p>
        </p:txBody>
      </p:sp>
      <p:pic>
        <p:nvPicPr>
          <p:cNvPr id="11" name="Picture 10" descr="A black and orange text&#10;&#10;Description automatically generated">
            <a:extLst>
              <a:ext uri="{FF2B5EF4-FFF2-40B4-BE49-F238E27FC236}">
                <a16:creationId xmlns:a16="http://schemas.microsoft.com/office/drawing/2014/main" id="{BDE6C370-E804-B7EF-7487-DF56D84FC6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7063" y="681037"/>
            <a:ext cx="1645691" cy="5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761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76C5-5099-8307-6E06-A1374F8582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06AE9-68F0-6E29-C0A2-984F64A73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D648-59E1-0D2D-EA2B-3B72F48C2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FB63-8806-4C91-ADBD-C683C92493C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9C81F-C661-7D2C-E899-A101E8F7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1244E-B132-15AA-3634-E851B64AF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85CF5-5E6F-4E0D-8DC3-96EEC834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225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86CBFA-DB1B-E09D-A7A9-879826B7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5FB63-8806-4C91-ADBD-C683C92493C5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56BE7-9024-7B21-9395-4C4BD119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3030A-B41B-6073-686E-A0CF1EAE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85CF5-5E6F-4E0D-8DC3-96EEC834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F70B9-3DFB-740C-0BA9-0D3B62EF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5C6D9-56BF-4136-2FEB-EFA7029DF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58BAC-035B-4E59-6C7D-805F482C8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F2BFD-608C-65DF-FFB1-25DFFBE1F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10A47E-FF9F-DA31-2A9A-60DAFEB10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28179-9AE0-6FA6-0F4F-B637129F1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A19EA-B12C-F92F-F103-FDCA11C3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5E5AE2-5746-0CCD-E7CF-C3FDA843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4C2AA-1AAE-9309-E60B-01857D3C7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8075D-1D96-67F9-228F-FF4A389A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18330-A9EF-9FBA-A235-C6A51F8F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2E0FC-C5CB-F2AA-BA35-CBCD3CE9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A5EAE-7159-9E8F-2202-8D8430CA2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D2DEF-CCFD-C34A-BB8F-0F76ED2B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CD86D-D437-8E2E-A8C3-8E0D8C22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68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A021-A774-6CE1-C9D2-DD89B4CEC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B6BF1-2A8A-043F-1A71-96ED4704C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96E3C-A0E1-922B-6620-F1939E1D8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B2871-7DC3-3827-A953-99F1E1B7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2E24F-C716-A062-40A8-0BE94A54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F7B6B-970B-023A-3C1F-23A789BF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8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767-6BA9-AE91-5DF5-D0CF1230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7F3C0D-8D10-7913-747A-013F0802F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780E0-E3DE-2994-4487-54E6485C9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A8565-866C-4EB0-49D4-9E96E7FB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2DF6B-4F3D-B9DD-E086-3DF10FC5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9D3FD-1FD4-1094-5322-77364A75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40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357782-3E90-8DE0-693A-B5EEBB701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C7634-4EF0-0652-E971-2B309E728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1DB49-B825-8796-9F9A-AACC6402F4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B2739A-B725-454A-B32A-1CF294ED341B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03F7-9854-1CD7-B640-7559348AB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21BA8-A897-9C4F-41A4-993015060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2F8789-ABA8-4A80-AB17-B085E332F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3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8BA79-19EC-7EA1-46F3-433B17A0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4620A-580C-6A89-3C90-6A80A8A8E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8B721-CE9A-4687-27B6-A98DCD6E2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E3A6E-7A7F-E8A7-0A59-86A090A1F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ZA"/>
              <a:t>EiA Learning Event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69380-00E3-520E-1B82-BD2B4A833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EC4D0-2552-4B60-BD29-5865AA5A472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993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A6660FE-7E00-0068-00F2-1D7737114AEA}"/>
              </a:ext>
            </a:extLst>
          </p:cNvPr>
          <p:cNvSpPr txBox="1">
            <a:spLocks/>
          </p:cNvSpPr>
          <p:nvPr/>
        </p:nvSpPr>
        <p:spPr>
          <a:xfrm>
            <a:off x="241547" y="170121"/>
            <a:ext cx="8901247" cy="8507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Gotham Black" pitchFamily="50" charset="0"/>
              </a:rPr>
              <a:t>Achievements 2023: Data ecosystem</a:t>
            </a:r>
            <a:endParaRPr lang="en-ZA" sz="4000">
              <a:solidFill>
                <a:schemeClr val="tx1">
                  <a:lumMod val="75000"/>
                  <a:lumOff val="25000"/>
                </a:schemeClr>
              </a:solidFill>
              <a:latin typeface="Gotham Black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F62EFA-8AFD-6583-A145-B933DA5FC37A}"/>
              </a:ext>
            </a:extLst>
          </p:cNvPr>
          <p:cNvSpPr txBox="1"/>
          <p:nvPr/>
        </p:nvSpPr>
        <p:spPr>
          <a:xfrm>
            <a:off x="97410" y="6150114"/>
            <a:ext cx="1209459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r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DF661E-0DB7-D6B2-E654-F8855003B5D3}"/>
              </a:ext>
            </a:extLst>
          </p:cNvPr>
          <p:cNvGrpSpPr/>
          <p:nvPr/>
        </p:nvGrpSpPr>
        <p:grpSpPr>
          <a:xfrm>
            <a:off x="4523346" y="3799535"/>
            <a:ext cx="1810700" cy="1181327"/>
            <a:chOff x="4523346" y="3563567"/>
            <a:chExt cx="1810700" cy="11813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E382E15-19FD-7C8C-1B3E-FA444FB1FF05}"/>
                </a:ext>
              </a:extLst>
            </p:cNvPr>
            <p:cNvSpPr/>
            <p:nvPr/>
          </p:nvSpPr>
          <p:spPr>
            <a:xfrm>
              <a:off x="5306500" y="3563567"/>
              <a:ext cx="1027546" cy="1181327"/>
            </a:xfrm>
            <a:prstGeom prst="roundRect">
              <a:avLst/>
            </a:prstGeom>
            <a:solidFill>
              <a:srgbClr val="DEEBF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2BBB8C1-8133-0EA2-98C4-0E7C6C73BE0E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523346" y="4153092"/>
              <a:ext cx="783154" cy="1139"/>
            </a:xfrm>
            <a:prstGeom prst="straightConnector1">
              <a:avLst/>
            </a:prstGeom>
            <a:ln w="60325"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AAE363-588B-9470-8FCE-881AFD4E80FC}"/>
                </a:ext>
              </a:extLst>
            </p:cNvPr>
            <p:cNvSpPr txBox="1"/>
            <p:nvPr/>
          </p:nvSpPr>
          <p:spPr>
            <a:xfrm>
              <a:off x="5345042" y="3588668"/>
              <a:ext cx="97076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/>
                </a:rPr>
                <a:t>ONA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/>
                </a:rPr>
                <a:t>data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/>
                </a:rPr>
                <a:t>mgmt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829FA7-C066-861F-6596-F188FB446CE4}"/>
              </a:ext>
            </a:extLst>
          </p:cNvPr>
          <p:cNvGrpSpPr/>
          <p:nvPr/>
        </p:nvGrpSpPr>
        <p:grpSpPr>
          <a:xfrm>
            <a:off x="6334046" y="3704498"/>
            <a:ext cx="2698280" cy="1300655"/>
            <a:chOff x="6334046" y="3297620"/>
            <a:chExt cx="2698280" cy="1300655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2E324BE-8A1D-C592-8190-DA3E1DCB96A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334046" y="4242907"/>
              <a:ext cx="1317456" cy="24741"/>
            </a:xfrm>
            <a:prstGeom prst="straightConnector1">
              <a:avLst/>
            </a:prstGeom>
            <a:ln w="60325"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47DD92B-A90A-5321-267E-F181DF10FCEA}"/>
                </a:ext>
              </a:extLst>
            </p:cNvPr>
            <p:cNvGrpSpPr/>
            <p:nvPr/>
          </p:nvGrpSpPr>
          <p:grpSpPr>
            <a:xfrm>
              <a:off x="7651502" y="3297620"/>
              <a:ext cx="1380824" cy="1300655"/>
              <a:chOff x="7902464" y="3297620"/>
              <a:chExt cx="1129862" cy="1300655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13" name="Cylinder 12">
                <a:extLst>
                  <a:ext uri="{FF2B5EF4-FFF2-40B4-BE49-F238E27FC236}">
                    <a16:creationId xmlns:a16="http://schemas.microsoft.com/office/drawing/2014/main" id="{B9F30850-C14B-D9AB-225C-4770A63F40AF}"/>
                  </a:ext>
                </a:extLst>
              </p:cNvPr>
              <p:cNvSpPr/>
              <p:nvPr/>
            </p:nvSpPr>
            <p:spPr>
              <a:xfrm>
                <a:off x="7902464" y="3297620"/>
                <a:ext cx="1129862" cy="1300655"/>
              </a:xfrm>
              <a:prstGeom prst="can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972F91-F7AA-8581-D10D-6F3F6428DD1D}"/>
                  </a:ext>
                </a:extLst>
              </p:cNvPr>
              <p:cNvSpPr txBox="1"/>
              <p:nvPr/>
            </p:nvSpPr>
            <p:spPr>
              <a:xfrm>
                <a:off x="8157445" y="3652177"/>
                <a:ext cx="871911" cy="769441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/>
                  </a:rPr>
                  <a:t>DATA POOL</a:t>
                </a: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81F8B8-33A2-12FD-5BF4-88CB46B12F90}"/>
              </a:ext>
            </a:extLst>
          </p:cNvPr>
          <p:cNvGrpSpPr/>
          <p:nvPr/>
        </p:nvGrpSpPr>
        <p:grpSpPr>
          <a:xfrm>
            <a:off x="4883875" y="1573045"/>
            <a:ext cx="2015921" cy="2161035"/>
            <a:chOff x="4883875" y="1337077"/>
            <a:chExt cx="2015921" cy="2161035"/>
          </a:xfrm>
        </p:grpSpPr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67A37B0A-638B-D555-588D-34762E2A2F0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337729" y="3027782"/>
              <a:ext cx="940657" cy="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F559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F11760-B868-6336-0C75-DAC13BBD957C}"/>
                </a:ext>
              </a:extLst>
            </p:cNvPr>
            <p:cNvGrpSpPr/>
            <p:nvPr/>
          </p:nvGrpSpPr>
          <p:grpSpPr>
            <a:xfrm>
              <a:off x="4883875" y="1337077"/>
              <a:ext cx="2015921" cy="1215935"/>
              <a:chOff x="5030343" y="1432034"/>
              <a:chExt cx="2043397" cy="1240365"/>
            </a:xfrm>
            <a:solidFill>
              <a:srgbClr val="FEFAF8"/>
            </a:solidFill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F7350E7-2DC5-98D2-CE8A-2FDBE102EF4F}"/>
                  </a:ext>
                </a:extLst>
              </p:cNvPr>
              <p:cNvSpPr/>
              <p:nvPr/>
            </p:nvSpPr>
            <p:spPr>
              <a:xfrm>
                <a:off x="5030343" y="1432034"/>
                <a:ext cx="2043397" cy="124036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AB6EAE-F724-7755-AEAB-727498AB080B}"/>
                  </a:ext>
                </a:extLst>
              </p:cNvPr>
              <p:cNvSpPr txBox="1"/>
              <p:nvPr/>
            </p:nvSpPr>
            <p:spPr>
              <a:xfrm>
                <a:off x="5104236" y="1498218"/>
                <a:ext cx="1920656" cy="113025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/>
                  </a:rPr>
                  <a:t>Data collection monitoring dashboard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DAABC9-5927-C7C8-D527-1601D4EFF01B}"/>
              </a:ext>
            </a:extLst>
          </p:cNvPr>
          <p:cNvGrpSpPr/>
          <p:nvPr/>
        </p:nvGrpSpPr>
        <p:grpSpPr>
          <a:xfrm>
            <a:off x="7670546" y="1805066"/>
            <a:ext cx="1165719" cy="2051533"/>
            <a:chOff x="7670546" y="1387555"/>
            <a:chExt cx="1165719" cy="205153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A13A43-2487-8E44-A238-F17B039E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0546" y="1387555"/>
              <a:ext cx="1165719" cy="1348960"/>
            </a:xfrm>
            <a:prstGeom prst="rect">
              <a:avLst/>
            </a:prstGeom>
          </p:spPr>
        </p:pic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E27045B1-2EC5-63EA-18D6-46381226C8C7}"/>
                </a:ext>
              </a:extLst>
            </p:cNvPr>
            <p:cNvSpPr/>
            <p:nvPr/>
          </p:nvSpPr>
          <p:spPr>
            <a:xfrm>
              <a:off x="8155975" y="2773841"/>
              <a:ext cx="391225" cy="665247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AEF6BA-D7DE-C9D9-0339-9C731E160C68}"/>
              </a:ext>
            </a:extLst>
          </p:cNvPr>
          <p:cNvGrpSpPr/>
          <p:nvPr/>
        </p:nvGrpSpPr>
        <p:grpSpPr>
          <a:xfrm>
            <a:off x="150829" y="3615637"/>
            <a:ext cx="4375186" cy="1239467"/>
            <a:chOff x="150829" y="3379669"/>
            <a:chExt cx="4375186" cy="123946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0807E99-5E8C-6E6F-E169-5C19D1EC1DC6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 flipV="1">
              <a:off x="2036775" y="4112405"/>
              <a:ext cx="571103" cy="89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3FE04CE-0619-6C73-F3CA-3A4FE2685EED}"/>
                </a:ext>
              </a:extLst>
            </p:cNvPr>
            <p:cNvGrpSpPr/>
            <p:nvPr/>
          </p:nvGrpSpPr>
          <p:grpSpPr>
            <a:xfrm>
              <a:off x="2607878" y="3610543"/>
              <a:ext cx="1918137" cy="1003724"/>
              <a:chOff x="2607878" y="3297621"/>
              <a:chExt cx="1918137" cy="1261241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A6CD99B-B6A8-EA2C-9D97-5A1E763B4EE9}"/>
                  </a:ext>
                </a:extLst>
              </p:cNvPr>
              <p:cNvSpPr/>
              <p:nvPr/>
            </p:nvSpPr>
            <p:spPr>
              <a:xfrm>
                <a:off x="2607878" y="3297621"/>
                <a:ext cx="1918137" cy="126124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04DA72-D620-E77C-9267-54B040EF7662}"/>
                  </a:ext>
                </a:extLst>
              </p:cNvPr>
              <p:cNvSpPr txBox="1"/>
              <p:nvPr/>
            </p:nvSpPr>
            <p:spPr>
              <a:xfrm>
                <a:off x="2795114" y="3633423"/>
                <a:ext cx="1523999" cy="43088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/>
                  </a:rPr>
                  <a:t>ODK Collect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3DB1C7A-6747-790C-D192-DCF6EF692CFF}"/>
                </a:ext>
              </a:extLst>
            </p:cNvPr>
            <p:cNvGrpSpPr/>
            <p:nvPr/>
          </p:nvGrpSpPr>
          <p:grpSpPr>
            <a:xfrm>
              <a:off x="150829" y="3379669"/>
              <a:ext cx="1885946" cy="1239467"/>
              <a:chOff x="150829" y="3379669"/>
              <a:chExt cx="1885946" cy="1239467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195FD94F-E8A5-3C9B-DD27-D979F7230B40}"/>
                  </a:ext>
                </a:extLst>
              </p:cNvPr>
              <p:cNvSpPr/>
              <p:nvPr/>
            </p:nvSpPr>
            <p:spPr>
              <a:xfrm>
                <a:off x="150829" y="3623502"/>
                <a:ext cx="1885946" cy="99563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/>
                  </a:rPr>
                  <a:t>Standarized</a:t>
                </a:r>
                <a:r>
                  <a:rPr kumimoji="0" lang="en-US" sz="20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/>
                  </a:rPr>
                  <a:t> survey design,  data collection </a:t>
                </a:r>
                <a:endParaRPr kumimoji="0" lang="en-US" sz="20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B5B637F-2EFD-1D9B-D76A-3FB7F55BCD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5935" y="3379669"/>
                <a:ext cx="1383562" cy="28236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B9E56B-5907-F7E4-47BD-B407B56E1016}"/>
              </a:ext>
            </a:extLst>
          </p:cNvPr>
          <p:cNvGrpSpPr/>
          <p:nvPr/>
        </p:nvGrpSpPr>
        <p:grpSpPr>
          <a:xfrm>
            <a:off x="9034001" y="2193789"/>
            <a:ext cx="3052897" cy="4074004"/>
            <a:chOff x="9034001" y="1957821"/>
            <a:chExt cx="3052897" cy="407400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6FF9519-B70F-C1E3-ACD6-89C00620D958}"/>
                </a:ext>
              </a:extLst>
            </p:cNvPr>
            <p:cNvGrpSpPr/>
            <p:nvPr/>
          </p:nvGrpSpPr>
          <p:grpSpPr>
            <a:xfrm>
              <a:off x="9034001" y="1957821"/>
              <a:ext cx="3052897" cy="4074004"/>
              <a:chOff x="9034001" y="1957821"/>
              <a:chExt cx="3052897" cy="4074004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50DC7CE-11F1-85E6-6ACF-DDAD7F860E3D}"/>
                  </a:ext>
                </a:extLst>
              </p:cNvPr>
              <p:cNvGrpSpPr/>
              <p:nvPr/>
            </p:nvGrpSpPr>
            <p:grpSpPr>
              <a:xfrm>
                <a:off x="9046182" y="3498869"/>
                <a:ext cx="2834212" cy="1261241"/>
                <a:chOff x="9046182" y="3317326"/>
                <a:chExt cx="2834212" cy="1261241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9152842A-7940-64A8-63B7-773899267F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6182" y="3971548"/>
                  <a:ext cx="906347" cy="8731"/>
                </a:xfrm>
                <a:prstGeom prst="straightConnector1">
                  <a:avLst/>
                </a:prstGeom>
                <a:ln w="47625">
                  <a:solidFill>
                    <a:srgbClr val="2F5597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E405A8E8-5F67-F3F1-657B-EDEBE03DB8CB}"/>
                    </a:ext>
                  </a:extLst>
                </p:cNvPr>
                <p:cNvGrpSpPr/>
                <p:nvPr/>
              </p:nvGrpSpPr>
              <p:grpSpPr>
                <a:xfrm>
                  <a:off x="9962257" y="3317326"/>
                  <a:ext cx="1918137" cy="1261241"/>
                  <a:chOff x="9962257" y="3317326"/>
                  <a:chExt cx="1918137" cy="1261241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78402E0E-BBB0-8E79-BED2-2FFA56C7C282}"/>
                      </a:ext>
                    </a:extLst>
                  </p:cNvPr>
                  <p:cNvSpPr/>
                  <p:nvPr/>
                </p:nvSpPr>
                <p:spPr>
                  <a:xfrm>
                    <a:off x="9962257" y="3317326"/>
                    <a:ext cx="1918137" cy="1261241"/>
                  </a:xfrm>
                  <a:prstGeom prst="rect">
                    <a:avLst/>
                  </a:prstGeom>
                  <a:solidFill>
                    <a:srgbClr val="FEFAF8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BAF5BBA1-4325-5B99-93C5-0775F16E38D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2696" y="3382024"/>
                    <a:ext cx="970767" cy="43088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2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Calibri"/>
                      </a:rPr>
                      <a:t>MyEiA</a:t>
                    </a:r>
                    <a:endParaRPr kumimoji="0" lang="en-US" sz="18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Calibri" panose="020F0502020204030204"/>
                    </a:endParaRPr>
                  </a:p>
                </p:txBody>
              </p:sp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5B31E72-45B2-8638-F11C-256EE8364459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3491" y="3747367"/>
                    <a:ext cx="1523999" cy="769441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Calibri"/>
                      </a:rPr>
                      <a:t>Impact Dashboard</a:t>
                    </a: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>
                          <a:lumMod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Calibri" panose="020F0502020204030204"/>
                    </a:endParaRPr>
                  </a:p>
                </p:txBody>
              </p:sp>
            </p:grpSp>
          </p:grp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1A191B34-8100-39FA-9F54-A48FC28D5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4001" y="4446897"/>
                <a:ext cx="914400" cy="1184787"/>
              </a:xfrm>
              <a:prstGeom prst="bentConnector3">
                <a:avLst/>
              </a:prstGeom>
              <a:ln w="50800">
                <a:solidFill>
                  <a:srgbClr val="2F5597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ABFE1B-6969-EB3B-3E2A-ABC77DDF0950}"/>
                  </a:ext>
                </a:extLst>
              </p:cNvPr>
              <p:cNvSpPr txBox="1"/>
              <p:nvPr/>
            </p:nvSpPr>
            <p:spPr>
              <a:xfrm>
                <a:off x="9934342" y="5262384"/>
                <a:ext cx="2152556" cy="76944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AgWise</a:t>
                </a:r>
                <a:r>
                  <a:rPr kumimoji="0" lang="en-US" sz="2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analytics, DSSAT+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C630EB19-1FC3-9802-F5B0-1E124CF00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15747" y="1957821"/>
                <a:ext cx="2057400" cy="1304925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A998DC4-74D0-AC21-0362-025F80106196}"/>
                  </a:ext>
                </a:extLst>
              </p:cNvPr>
              <p:cNvSpPr/>
              <p:nvPr/>
            </p:nvSpPr>
            <p:spPr>
              <a:xfrm>
                <a:off x="9944033" y="1958902"/>
                <a:ext cx="2007909" cy="1282046"/>
              </a:xfrm>
              <a:prstGeom prst="rect">
                <a:avLst/>
              </a:prstGeom>
              <a:solidFill>
                <a:schemeClr val="bg1">
                  <a:lumMod val="95000"/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B5138B07-319A-FA58-2EA1-BA8A01938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7545" y="2664172"/>
              <a:ext cx="914400" cy="1184787"/>
            </a:xfrm>
            <a:prstGeom prst="bentConnector3">
              <a:avLst/>
            </a:prstGeom>
            <a:ln w="47625">
              <a:solidFill>
                <a:srgbClr val="2F559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527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20E3D-6F04-109E-DC12-43DAB62E6AE6}"/>
              </a:ext>
            </a:extLst>
          </p:cNvPr>
          <p:cNvSpPr txBox="1"/>
          <p:nvPr/>
        </p:nvSpPr>
        <p:spPr>
          <a:xfrm>
            <a:off x="479393" y="541538"/>
            <a:ext cx="1159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Validation exercises – ODK (data collection) forms in the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data ecosystem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A3CEAF-1E56-7CC9-7231-587EBC91CA48}"/>
              </a:ext>
            </a:extLst>
          </p:cNvPr>
          <p:cNvSpPr txBox="1"/>
          <p:nvPr/>
        </p:nvSpPr>
        <p:spPr>
          <a:xfrm>
            <a:off x="674703" y="1660124"/>
            <a:ext cx="101622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ODK forms in the validation exercises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VAL_data</a:t>
            </a:r>
            <a:r>
              <a:rPr lang="en-US" b="1" dirty="0"/>
              <a:t>: </a:t>
            </a:r>
            <a:r>
              <a:rPr lang="en-US" dirty="0"/>
              <a:t>collects the data in the field during the validation exercise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VAL_DST: generates the test treatment in the field for validations of dynamic, site-specific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VAL_monitor</a:t>
            </a:r>
            <a:r>
              <a:rPr lang="en-US" dirty="0"/>
              <a:t>: collects data that evaluate the validation exercise at each farm site. Used for example by the supervising research team. Besides detailed evaluation data it provides a “yes – no”  assessment for quick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=&gt; up to now, we have given most attention to </a:t>
            </a:r>
            <a:r>
              <a:rPr lang="en-US" dirty="0" err="1"/>
              <a:t>VAL_data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0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20E3D-6F04-109E-DC12-43DAB62E6AE6}"/>
              </a:ext>
            </a:extLst>
          </p:cNvPr>
          <p:cNvSpPr txBox="1"/>
          <p:nvPr/>
        </p:nvSpPr>
        <p:spPr>
          <a:xfrm>
            <a:off x="479393" y="541538"/>
            <a:ext cx="11593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Validation exercises – ODK (data collection) forms in the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EiA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data ecosystem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8C4AA6-262D-FE39-FE3E-9138A9278BBD}"/>
              </a:ext>
            </a:extLst>
          </p:cNvPr>
          <p:cNvGrpSpPr/>
          <p:nvPr/>
        </p:nvGrpSpPr>
        <p:grpSpPr>
          <a:xfrm>
            <a:off x="4766509" y="1571809"/>
            <a:ext cx="1837859" cy="1181327"/>
            <a:chOff x="4496187" y="3563567"/>
            <a:chExt cx="1837859" cy="118132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A9DFD27-E1E4-5620-1E29-D0573FC67599}"/>
                </a:ext>
              </a:extLst>
            </p:cNvPr>
            <p:cNvSpPr/>
            <p:nvPr/>
          </p:nvSpPr>
          <p:spPr>
            <a:xfrm>
              <a:off x="5306500" y="3563567"/>
              <a:ext cx="1027546" cy="1181327"/>
            </a:xfrm>
            <a:prstGeom prst="roundRect">
              <a:avLst/>
            </a:prstGeom>
            <a:solidFill>
              <a:srgbClr val="DEEBF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6CC9470-438A-C1DC-DB0E-C1BE6A569A04}"/>
                </a:ext>
              </a:extLst>
            </p:cNvPr>
            <p:cNvCxnSpPr>
              <a:cxnSpLocks/>
            </p:cNvCxnSpPr>
            <p:nvPr/>
          </p:nvCxnSpPr>
          <p:spPr>
            <a:xfrm>
              <a:off x="4496187" y="4153092"/>
              <a:ext cx="783154" cy="1139"/>
            </a:xfrm>
            <a:prstGeom prst="straightConnector1">
              <a:avLst/>
            </a:prstGeom>
            <a:ln w="60325"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AC4670-2035-4772-773F-B82F96B162AD}"/>
                </a:ext>
              </a:extLst>
            </p:cNvPr>
            <p:cNvSpPr txBox="1"/>
            <p:nvPr/>
          </p:nvSpPr>
          <p:spPr>
            <a:xfrm>
              <a:off x="5334889" y="3914045"/>
              <a:ext cx="970767" cy="43088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/>
                </a:rPr>
                <a:t>ONA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029D05-E5D5-D851-4A88-224B9B26B280}"/>
              </a:ext>
            </a:extLst>
          </p:cNvPr>
          <p:cNvCxnSpPr>
            <a:cxnSpLocks/>
          </p:cNvCxnSpPr>
          <p:nvPr/>
        </p:nvCxnSpPr>
        <p:spPr>
          <a:xfrm flipV="1">
            <a:off x="6741200" y="2137730"/>
            <a:ext cx="806610" cy="1561"/>
          </a:xfrm>
          <a:prstGeom prst="straightConnector1">
            <a:avLst/>
          </a:prstGeom>
          <a:ln w="60325">
            <a:solidFill>
              <a:srgbClr val="2F5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40097CC-CA06-3F0F-3FB7-7499B73AA8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5588" y="5291820"/>
            <a:ext cx="1165719" cy="13489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84D5D59-853D-F2A8-E2C2-89651C3BE64B}"/>
              </a:ext>
            </a:extLst>
          </p:cNvPr>
          <p:cNvGrpSpPr/>
          <p:nvPr/>
        </p:nvGrpSpPr>
        <p:grpSpPr>
          <a:xfrm>
            <a:off x="260863" y="1430629"/>
            <a:ext cx="4372517" cy="1244686"/>
            <a:chOff x="150829" y="3379669"/>
            <a:chExt cx="4372517" cy="124468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E32C467-529F-6490-AEF6-D9459C835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73818" y="4112405"/>
              <a:ext cx="571103" cy="89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34673D4-0BD4-4ED4-88ED-D674EB7AF6FA}"/>
                </a:ext>
              </a:extLst>
            </p:cNvPr>
            <p:cNvGrpSpPr/>
            <p:nvPr/>
          </p:nvGrpSpPr>
          <p:grpSpPr>
            <a:xfrm>
              <a:off x="2605209" y="3620631"/>
              <a:ext cx="1918137" cy="1003724"/>
              <a:chOff x="2605209" y="3310297"/>
              <a:chExt cx="1918137" cy="126124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A72F346-D1D3-FA87-F564-B860A61A0777}"/>
                  </a:ext>
                </a:extLst>
              </p:cNvPr>
              <p:cNvSpPr/>
              <p:nvPr/>
            </p:nvSpPr>
            <p:spPr>
              <a:xfrm>
                <a:off x="2605209" y="3310297"/>
                <a:ext cx="1918137" cy="126124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8D2EC5-DF46-45C9-BF6C-0266616440D0}"/>
                  </a:ext>
                </a:extLst>
              </p:cNvPr>
              <p:cNvSpPr txBox="1"/>
              <p:nvPr/>
            </p:nvSpPr>
            <p:spPr>
              <a:xfrm>
                <a:off x="2795114" y="3633423"/>
                <a:ext cx="1523999" cy="43088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/>
                  </a:rPr>
                  <a:t>ODK Collect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 panose="020F0502020204030204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232E4BD-C1F3-C973-F493-5F1E5BA33252}"/>
                </a:ext>
              </a:extLst>
            </p:cNvPr>
            <p:cNvGrpSpPr/>
            <p:nvPr/>
          </p:nvGrpSpPr>
          <p:grpSpPr>
            <a:xfrm>
              <a:off x="150829" y="3379669"/>
              <a:ext cx="1885946" cy="1239467"/>
              <a:chOff x="150829" y="3379669"/>
              <a:chExt cx="1885946" cy="1239467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82C2244-BEE6-69EE-DB9A-578D8432B0F4}"/>
                  </a:ext>
                </a:extLst>
              </p:cNvPr>
              <p:cNvSpPr/>
              <p:nvPr/>
            </p:nvSpPr>
            <p:spPr>
              <a:xfrm>
                <a:off x="150829" y="3623502"/>
                <a:ext cx="1885946" cy="995634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/>
                  </a:rPr>
                  <a:t>Generate </a:t>
                </a:r>
                <a:r>
                  <a:rPr kumimoji="0" lang="en-US" b="0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/>
                  </a:rPr>
                  <a:t>VAL_data</a:t>
                </a:r>
                <a:r>
                  <a:rPr kumimoji="0" lang="en-US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Calibri"/>
                  </a:rPr>
                  <a:t>  </a:t>
                </a:r>
                <a:endParaRPr kumimoji="0" lang="en-US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7F291A3-A0AC-E13C-361C-F8A33B5E8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5935" y="3379669"/>
                <a:ext cx="1383562" cy="282360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2D3E6E-D88B-8E6D-17B0-073265BF4E51}"/>
              </a:ext>
            </a:extLst>
          </p:cNvPr>
          <p:cNvGrpSpPr/>
          <p:nvPr/>
        </p:nvGrpSpPr>
        <p:grpSpPr>
          <a:xfrm>
            <a:off x="8018461" y="1483313"/>
            <a:ext cx="3044874" cy="1979643"/>
            <a:chOff x="5030343" y="1432034"/>
            <a:chExt cx="3086374" cy="2019417"/>
          </a:xfrm>
          <a:solidFill>
            <a:srgbClr val="FEFAF8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3CF7B60-9F4C-173C-9059-43C016568F46}"/>
                </a:ext>
              </a:extLst>
            </p:cNvPr>
            <p:cNvSpPr/>
            <p:nvPr/>
          </p:nvSpPr>
          <p:spPr>
            <a:xfrm>
              <a:off x="5030343" y="1432034"/>
              <a:ext cx="3086374" cy="201941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B8C0F2-BB7F-FE26-39B2-B508E8D6265D}"/>
                </a:ext>
              </a:extLst>
            </p:cNvPr>
            <p:cNvSpPr txBox="1"/>
            <p:nvPr/>
          </p:nvSpPr>
          <p:spPr>
            <a:xfrm>
              <a:off x="5104236" y="1498218"/>
              <a:ext cx="2902360" cy="191515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/>
                </a:rPr>
                <a:t>Data collection monitoring dashboard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i="1" dirty="0">
                  <a:solidFill>
                    <a:prstClr val="black"/>
                  </a:solidFill>
                  <a:latin typeface="Calibri" panose="020F0502020204030204"/>
                  <a:cs typeface="Calibri"/>
                </a:rPr>
                <a:t>Provides overview of incoming data</a:t>
              </a:r>
            </a:p>
            <a:p>
              <a:pPr marL="285750" marR="0" lvl="0" indent="-28575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/>
                </a:rPr>
                <a:t>Removes duplicated submissions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637514-6B8B-9A5D-F31B-B4FEEBBC2053}"/>
              </a:ext>
            </a:extLst>
          </p:cNvPr>
          <p:cNvGrpSpPr/>
          <p:nvPr/>
        </p:nvGrpSpPr>
        <p:grpSpPr>
          <a:xfrm>
            <a:off x="7968715" y="3786912"/>
            <a:ext cx="1380824" cy="2433791"/>
            <a:chOff x="7902464" y="3297620"/>
            <a:chExt cx="1129862" cy="130065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9" name="Cylinder 48">
              <a:extLst>
                <a:ext uri="{FF2B5EF4-FFF2-40B4-BE49-F238E27FC236}">
                  <a16:creationId xmlns:a16="http://schemas.microsoft.com/office/drawing/2014/main" id="{8DB35FD8-5C43-0F99-5440-1D0077916FF5}"/>
                </a:ext>
              </a:extLst>
            </p:cNvPr>
            <p:cNvSpPr/>
            <p:nvPr/>
          </p:nvSpPr>
          <p:spPr>
            <a:xfrm>
              <a:off x="7902464" y="3297620"/>
              <a:ext cx="1129862" cy="1300655"/>
            </a:xfrm>
            <a:prstGeom prst="can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60664FA-1BE0-941B-8156-648DE043DD27}"/>
                </a:ext>
              </a:extLst>
            </p:cNvPr>
            <p:cNvSpPr txBox="1"/>
            <p:nvPr/>
          </p:nvSpPr>
          <p:spPr>
            <a:xfrm>
              <a:off x="8043390" y="3652177"/>
              <a:ext cx="871911" cy="411201"/>
            </a:xfrm>
            <a:prstGeom prst="rect">
              <a:avLst/>
            </a:prstGeom>
            <a:grp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alibri"/>
                </a:rPr>
                <a:t>DATA POOL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/>
              </a:endParaRP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C823BABB-547C-BBA3-A7C5-9A67A4F6B19F}"/>
              </a:ext>
            </a:extLst>
          </p:cNvPr>
          <p:cNvSpPr/>
          <p:nvPr/>
        </p:nvSpPr>
        <p:spPr>
          <a:xfrm>
            <a:off x="545969" y="3005750"/>
            <a:ext cx="2008986" cy="26407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UC Laptop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cleaning (</a:t>
            </a:r>
            <a:r>
              <a:rPr lang="en-US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VAL_monitor</a:t>
            </a:r>
            <a:r>
              <a:rPr lang="en-US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data evaluation)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Linking with VAL_DST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A31C7F-4A55-FAD7-9F0F-C3EB9BA72BB4}"/>
              </a:ext>
            </a:extLst>
          </p:cNvPr>
          <p:cNvCxnSpPr>
            <a:cxnSpLocks/>
          </p:cNvCxnSpPr>
          <p:nvPr/>
        </p:nvCxnSpPr>
        <p:spPr>
          <a:xfrm flipH="1">
            <a:off x="2715243" y="3208346"/>
            <a:ext cx="512505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79B4890-9DDE-1432-5BFE-619E476CF8EE}"/>
              </a:ext>
            </a:extLst>
          </p:cNvPr>
          <p:cNvGrpSpPr/>
          <p:nvPr/>
        </p:nvGrpSpPr>
        <p:grpSpPr>
          <a:xfrm>
            <a:off x="2916804" y="4026164"/>
            <a:ext cx="4739808" cy="502476"/>
            <a:chOff x="1929531" y="3830258"/>
            <a:chExt cx="4739808" cy="502476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87FEEF2-F14F-0AA6-03AA-0BBE05D332D3}"/>
                </a:ext>
              </a:extLst>
            </p:cNvPr>
            <p:cNvCxnSpPr>
              <a:cxnSpLocks/>
            </p:cNvCxnSpPr>
            <p:nvPr/>
          </p:nvCxnSpPr>
          <p:spPr>
            <a:xfrm>
              <a:off x="1986105" y="3830258"/>
              <a:ext cx="4683234" cy="0"/>
            </a:xfrm>
            <a:prstGeom prst="straightConnector1">
              <a:avLst/>
            </a:prstGeom>
            <a:ln w="60325">
              <a:solidFill>
                <a:srgbClr val="2F559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C411F73-1CB6-83E9-1E23-86A8E91FC5F4}"/>
                </a:ext>
              </a:extLst>
            </p:cNvPr>
            <p:cNvSpPr txBox="1"/>
            <p:nvPr/>
          </p:nvSpPr>
          <p:spPr>
            <a:xfrm>
              <a:off x="1929531" y="3963402"/>
              <a:ext cx="1847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 of raw data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FA9EFF0-AF75-5F44-D2AC-194EBA074BAF}"/>
              </a:ext>
            </a:extLst>
          </p:cNvPr>
          <p:cNvGrpSpPr/>
          <p:nvPr/>
        </p:nvGrpSpPr>
        <p:grpSpPr>
          <a:xfrm>
            <a:off x="2916804" y="4725888"/>
            <a:ext cx="4923497" cy="502476"/>
            <a:chOff x="1929531" y="3830258"/>
            <a:chExt cx="2040559" cy="502476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3EEDF46-0AEB-50A6-8D10-A6824CDC3E4C}"/>
                </a:ext>
              </a:extLst>
            </p:cNvPr>
            <p:cNvCxnSpPr>
              <a:cxnSpLocks/>
            </p:cNvCxnSpPr>
            <p:nvPr/>
          </p:nvCxnSpPr>
          <p:spPr>
            <a:xfrm>
              <a:off x="1952978" y="3830258"/>
              <a:ext cx="1940981" cy="0"/>
            </a:xfrm>
            <a:prstGeom prst="straightConnector1">
              <a:avLst/>
            </a:prstGeom>
            <a:ln w="603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8A152F3-52AE-36D7-4386-A5043A930B7A}"/>
                </a:ext>
              </a:extLst>
            </p:cNvPr>
            <p:cNvSpPr txBox="1"/>
            <p:nvPr/>
          </p:nvSpPr>
          <p:spPr>
            <a:xfrm>
              <a:off x="1929531" y="3963402"/>
              <a:ext cx="2040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Copy of clean data</a:t>
              </a: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80F27442-084F-5F26-6B85-7A3B94755F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8456" y="3774377"/>
            <a:ext cx="1876511" cy="2512989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CC53AF3-740C-6DED-0DF0-4959C2CEBDD0}"/>
              </a:ext>
            </a:extLst>
          </p:cNvPr>
          <p:cNvCxnSpPr>
            <a:cxnSpLocks/>
          </p:cNvCxnSpPr>
          <p:nvPr/>
        </p:nvCxnSpPr>
        <p:spPr>
          <a:xfrm flipV="1">
            <a:off x="2973377" y="5557195"/>
            <a:ext cx="806610" cy="1561"/>
          </a:xfrm>
          <a:prstGeom prst="straightConnector1">
            <a:avLst/>
          </a:prstGeom>
          <a:ln w="6032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FE9939D-B076-6E91-F017-7FBD5789A9E4}"/>
              </a:ext>
            </a:extLst>
          </p:cNvPr>
          <p:cNvGrpSpPr/>
          <p:nvPr/>
        </p:nvGrpSpPr>
        <p:grpSpPr>
          <a:xfrm>
            <a:off x="4931497" y="5557195"/>
            <a:ext cx="2792076" cy="502476"/>
            <a:chOff x="1929531" y="3830258"/>
            <a:chExt cx="2040559" cy="502476"/>
          </a:xfrm>
        </p:grpSpPr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DF8945E-8038-CBEE-2E79-316B8710601B}"/>
                </a:ext>
              </a:extLst>
            </p:cNvPr>
            <p:cNvCxnSpPr>
              <a:cxnSpLocks/>
            </p:cNvCxnSpPr>
            <p:nvPr/>
          </p:nvCxnSpPr>
          <p:spPr>
            <a:xfrm>
              <a:off x="1952978" y="3830258"/>
              <a:ext cx="1940981" cy="0"/>
            </a:xfrm>
            <a:prstGeom prst="straightConnector1">
              <a:avLst/>
            </a:prstGeom>
            <a:ln w="603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B0D7FA-B79C-B5D8-510C-EDA449485BB4}"/>
                </a:ext>
              </a:extLst>
            </p:cNvPr>
            <p:cNvSpPr txBox="1"/>
            <p:nvPr/>
          </p:nvSpPr>
          <p:spPr>
            <a:xfrm>
              <a:off x="1929531" y="3963402"/>
              <a:ext cx="204055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Copy of clean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04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218</Words>
  <Application>Microsoft Office PowerPoint</Application>
  <PresentationFormat>Widescreen</PresentationFormat>
  <Paragraphs>37</Paragraphs>
  <Slides>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Office Theme</vt:lpstr>
      <vt:lpstr>1_Office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Achievements 2023: Data ecosystem</dc:title>
  <dc:creator>Kreye, Christine (IITA)</dc:creator>
  <cp:lastModifiedBy>Kreye, Christine (IITA)</cp:lastModifiedBy>
  <cp:revision>4</cp:revision>
  <dcterms:created xsi:type="dcterms:W3CDTF">2024-01-16T10:55:21Z</dcterms:created>
  <dcterms:modified xsi:type="dcterms:W3CDTF">2024-03-20T08:12:43Z</dcterms:modified>
</cp:coreProperties>
</file>